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6" d="100"/>
          <a:sy n="96" d="100"/>
        </p:scale>
        <p:origin x="25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514485-56A6-46B6-8DD7-53DB7949A9A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A6FAAA1-FAF4-4220-875D-14F32DF7A34C}">
      <dgm:prSet/>
      <dgm:spPr/>
      <dgm:t>
        <a:bodyPr/>
        <a:lstStyle/>
        <a:p>
          <a:r>
            <a:rPr kumimoji="1" lang="en-US"/>
            <a:t>SES</a:t>
          </a:r>
          <a:r>
            <a:rPr kumimoji="1" lang="ja-JP"/>
            <a:t>企業に所属している人は周りに進めてほしい</a:t>
          </a:r>
          <a:endParaRPr lang="en-US"/>
        </a:p>
      </dgm:t>
    </dgm:pt>
    <dgm:pt modelId="{43705664-3051-4A0C-BC81-FDC7249B3101}" type="parTrans" cxnId="{B6063C6D-F6CA-49E2-8909-5D7E21FDB27F}">
      <dgm:prSet/>
      <dgm:spPr/>
      <dgm:t>
        <a:bodyPr/>
        <a:lstStyle/>
        <a:p>
          <a:endParaRPr lang="en-US"/>
        </a:p>
      </dgm:t>
    </dgm:pt>
    <dgm:pt modelId="{4C2059FA-F175-4CC2-9905-AF25DD8B71A7}" type="sibTrans" cxnId="{B6063C6D-F6CA-49E2-8909-5D7E21FDB27F}">
      <dgm:prSet/>
      <dgm:spPr/>
      <dgm:t>
        <a:bodyPr/>
        <a:lstStyle/>
        <a:p>
          <a:endParaRPr lang="en-US"/>
        </a:p>
      </dgm:t>
    </dgm:pt>
    <dgm:pt modelId="{39FB00CC-CA4E-4143-A313-4057557AB706}">
      <dgm:prSet/>
      <dgm:spPr/>
      <dgm:t>
        <a:bodyPr/>
        <a:lstStyle/>
        <a:p>
          <a:r>
            <a:rPr kumimoji="1" lang="en-US"/>
            <a:t>IT</a:t>
          </a:r>
          <a:r>
            <a:rPr kumimoji="1" lang="ja-JP"/>
            <a:t>企業勤務の人達にも使ってほしい</a:t>
          </a:r>
          <a:endParaRPr lang="en-US"/>
        </a:p>
      </dgm:t>
    </dgm:pt>
    <dgm:pt modelId="{AD92C0C7-206D-4340-879B-AAAFF8CCAD14}" type="parTrans" cxnId="{0D06B222-C484-44A8-B53A-68C08F6E4941}">
      <dgm:prSet/>
      <dgm:spPr/>
      <dgm:t>
        <a:bodyPr/>
        <a:lstStyle/>
        <a:p>
          <a:endParaRPr lang="en-US"/>
        </a:p>
      </dgm:t>
    </dgm:pt>
    <dgm:pt modelId="{6DED4BFE-093B-47F5-83AB-3887757A546E}" type="sibTrans" cxnId="{0D06B222-C484-44A8-B53A-68C08F6E4941}">
      <dgm:prSet/>
      <dgm:spPr/>
      <dgm:t>
        <a:bodyPr/>
        <a:lstStyle/>
        <a:p>
          <a:endParaRPr lang="en-US"/>
        </a:p>
      </dgm:t>
    </dgm:pt>
    <dgm:pt modelId="{8DB01C78-BFF0-4801-9F0F-3B880B115988}">
      <dgm:prSet/>
      <dgm:spPr/>
      <dgm:t>
        <a:bodyPr/>
        <a:lstStyle/>
        <a:p>
          <a:r>
            <a:rPr kumimoji="1" lang="ja-JP"/>
            <a:t>これからエンジニアを目指す人にも使ってほしい</a:t>
          </a:r>
          <a:endParaRPr lang="en-US"/>
        </a:p>
      </dgm:t>
    </dgm:pt>
    <dgm:pt modelId="{7478E11B-C091-4084-A650-275BEFCB2487}" type="parTrans" cxnId="{6278CD9A-4A73-40EA-9DEA-6511EDF9DE7F}">
      <dgm:prSet/>
      <dgm:spPr/>
      <dgm:t>
        <a:bodyPr/>
        <a:lstStyle/>
        <a:p>
          <a:endParaRPr lang="en-US"/>
        </a:p>
      </dgm:t>
    </dgm:pt>
    <dgm:pt modelId="{9FA29DA5-1A20-4A60-9689-44504560B56E}" type="sibTrans" cxnId="{6278CD9A-4A73-40EA-9DEA-6511EDF9DE7F}">
      <dgm:prSet/>
      <dgm:spPr/>
      <dgm:t>
        <a:bodyPr/>
        <a:lstStyle/>
        <a:p>
          <a:endParaRPr lang="en-US"/>
        </a:p>
      </dgm:t>
    </dgm:pt>
    <dgm:pt modelId="{73B83680-0146-4E90-B634-98BF5A1086C5}" type="pres">
      <dgm:prSet presAssocID="{84514485-56A6-46B6-8DD7-53DB7949A9AE}" presName="linear" presStyleCnt="0">
        <dgm:presLayoutVars>
          <dgm:animLvl val="lvl"/>
          <dgm:resizeHandles val="exact"/>
        </dgm:presLayoutVars>
      </dgm:prSet>
      <dgm:spPr/>
    </dgm:pt>
    <dgm:pt modelId="{FEF1D814-64C0-440E-9550-C420CED5CC26}" type="pres">
      <dgm:prSet presAssocID="{5A6FAAA1-FAF4-4220-875D-14F32DF7A34C}" presName="parentText" presStyleLbl="node1" presStyleIdx="0" presStyleCnt="3">
        <dgm:presLayoutVars>
          <dgm:chMax val="0"/>
          <dgm:bulletEnabled val="1"/>
        </dgm:presLayoutVars>
      </dgm:prSet>
      <dgm:spPr/>
    </dgm:pt>
    <dgm:pt modelId="{A590F0E3-7A60-447F-9C2E-2679548ED306}" type="pres">
      <dgm:prSet presAssocID="{4C2059FA-F175-4CC2-9905-AF25DD8B71A7}" presName="spacer" presStyleCnt="0"/>
      <dgm:spPr/>
    </dgm:pt>
    <dgm:pt modelId="{31DC7942-EA24-4142-9AC0-332661318F10}" type="pres">
      <dgm:prSet presAssocID="{39FB00CC-CA4E-4143-A313-4057557AB706}" presName="parentText" presStyleLbl="node1" presStyleIdx="1" presStyleCnt="3">
        <dgm:presLayoutVars>
          <dgm:chMax val="0"/>
          <dgm:bulletEnabled val="1"/>
        </dgm:presLayoutVars>
      </dgm:prSet>
      <dgm:spPr/>
    </dgm:pt>
    <dgm:pt modelId="{F35A51F7-3712-42D7-9C57-0BCC57E660F5}" type="pres">
      <dgm:prSet presAssocID="{6DED4BFE-093B-47F5-83AB-3887757A546E}" presName="spacer" presStyleCnt="0"/>
      <dgm:spPr/>
    </dgm:pt>
    <dgm:pt modelId="{826052A8-5D2F-423A-B532-1009283EC871}" type="pres">
      <dgm:prSet presAssocID="{8DB01C78-BFF0-4801-9F0F-3B880B115988}" presName="parentText" presStyleLbl="node1" presStyleIdx="2" presStyleCnt="3">
        <dgm:presLayoutVars>
          <dgm:chMax val="0"/>
          <dgm:bulletEnabled val="1"/>
        </dgm:presLayoutVars>
      </dgm:prSet>
      <dgm:spPr/>
    </dgm:pt>
  </dgm:ptLst>
  <dgm:cxnLst>
    <dgm:cxn modelId="{A47A6E19-16EA-4AF5-A64A-323C2EB808D0}" type="presOf" srcId="{8DB01C78-BFF0-4801-9F0F-3B880B115988}" destId="{826052A8-5D2F-423A-B532-1009283EC871}" srcOrd="0" destOrd="0" presId="urn:microsoft.com/office/officeart/2005/8/layout/vList2"/>
    <dgm:cxn modelId="{0D06B222-C484-44A8-B53A-68C08F6E4941}" srcId="{84514485-56A6-46B6-8DD7-53DB7949A9AE}" destId="{39FB00CC-CA4E-4143-A313-4057557AB706}" srcOrd="1" destOrd="0" parTransId="{AD92C0C7-206D-4340-879B-AAAFF8CCAD14}" sibTransId="{6DED4BFE-093B-47F5-83AB-3887757A546E}"/>
    <dgm:cxn modelId="{24AEDC32-A2BC-4245-A069-35AAD5369E9F}" type="presOf" srcId="{39FB00CC-CA4E-4143-A313-4057557AB706}" destId="{31DC7942-EA24-4142-9AC0-332661318F10}" srcOrd="0" destOrd="0" presId="urn:microsoft.com/office/officeart/2005/8/layout/vList2"/>
    <dgm:cxn modelId="{B6063C6D-F6CA-49E2-8909-5D7E21FDB27F}" srcId="{84514485-56A6-46B6-8DD7-53DB7949A9AE}" destId="{5A6FAAA1-FAF4-4220-875D-14F32DF7A34C}" srcOrd="0" destOrd="0" parTransId="{43705664-3051-4A0C-BC81-FDC7249B3101}" sibTransId="{4C2059FA-F175-4CC2-9905-AF25DD8B71A7}"/>
    <dgm:cxn modelId="{EC1B5A85-8B17-4A70-93AD-0B96ECBDB6C4}" type="presOf" srcId="{5A6FAAA1-FAF4-4220-875D-14F32DF7A34C}" destId="{FEF1D814-64C0-440E-9550-C420CED5CC26}" srcOrd="0" destOrd="0" presId="urn:microsoft.com/office/officeart/2005/8/layout/vList2"/>
    <dgm:cxn modelId="{6278CD9A-4A73-40EA-9DEA-6511EDF9DE7F}" srcId="{84514485-56A6-46B6-8DD7-53DB7949A9AE}" destId="{8DB01C78-BFF0-4801-9F0F-3B880B115988}" srcOrd="2" destOrd="0" parTransId="{7478E11B-C091-4084-A650-275BEFCB2487}" sibTransId="{9FA29DA5-1A20-4A60-9689-44504560B56E}"/>
    <dgm:cxn modelId="{DD30ECE6-37A3-4C3F-A650-211211EC825E}" type="presOf" srcId="{84514485-56A6-46B6-8DD7-53DB7949A9AE}" destId="{73B83680-0146-4E90-B634-98BF5A1086C5}" srcOrd="0" destOrd="0" presId="urn:microsoft.com/office/officeart/2005/8/layout/vList2"/>
    <dgm:cxn modelId="{4EADC820-3422-4973-BE0F-83B8B4A80F2E}" type="presParOf" srcId="{73B83680-0146-4E90-B634-98BF5A1086C5}" destId="{FEF1D814-64C0-440E-9550-C420CED5CC26}" srcOrd="0" destOrd="0" presId="urn:microsoft.com/office/officeart/2005/8/layout/vList2"/>
    <dgm:cxn modelId="{5DFCCC5C-E6E2-44C2-BB51-000EE962D6B2}" type="presParOf" srcId="{73B83680-0146-4E90-B634-98BF5A1086C5}" destId="{A590F0E3-7A60-447F-9C2E-2679548ED306}" srcOrd="1" destOrd="0" presId="urn:microsoft.com/office/officeart/2005/8/layout/vList2"/>
    <dgm:cxn modelId="{86E5972E-E07D-4BD7-8647-E670AF7830DF}" type="presParOf" srcId="{73B83680-0146-4E90-B634-98BF5A1086C5}" destId="{31DC7942-EA24-4142-9AC0-332661318F10}" srcOrd="2" destOrd="0" presId="urn:microsoft.com/office/officeart/2005/8/layout/vList2"/>
    <dgm:cxn modelId="{7F54538A-F898-49D7-BC61-2DAB220D3734}" type="presParOf" srcId="{73B83680-0146-4E90-B634-98BF5A1086C5}" destId="{F35A51F7-3712-42D7-9C57-0BCC57E660F5}" srcOrd="3" destOrd="0" presId="urn:microsoft.com/office/officeart/2005/8/layout/vList2"/>
    <dgm:cxn modelId="{B9C0CE07-6FE9-4AA3-8FB5-63FF2F5214B8}" type="presParOf" srcId="{73B83680-0146-4E90-B634-98BF5A1086C5}" destId="{826052A8-5D2F-423A-B532-1009283EC87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F1D814-64C0-440E-9550-C420CED5CC26}">
      <dsp:nvSpPr>
        <dsp:cNvPr id="0" name=""/>
        <dsp:cNvSpPr/>
      </dsp:nvSpPr>
      <dsp:spPr>
        <a:xfrm>
          <a:off x="0" y="21491"/>
          <a:ext cx="7159752" cy="1811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kumimoji="1" lang="en-US" sz="4300" kern="1200"/>
            <a:t>SES</a:t>
          </a:r>
          <a:r>
            <a:rPr kumimoji="1" lang="ja-JP" sz="4300" kern="1200"/>
            <a:t>企業に所属している人は周りに進めてほしい</a:t>
          </a:r>
          <a:endParaRPr lang="en-US" sz="4300" kern="1200"/>
        </a:p>
      </dsp:txBody>
      <dsp:txXfrm>
        <a:off x="88414" y="109905"/>
        <a:ext cx="6982924" cy="1634332"/>
      </dsp:txXfrm>
    </dsp:sp>
    <dsp:sp modelId="{31DC7942-EA24-4142-9AC0-332661318F10}">
      <dsp:nvSpPr>
        <dsp:cNvPr id="0" name=""/>
        <dsp:cNvSpPr/>
      </dsp:nvSpPr>
      <dsp:spPr>
        <a:xfrm>
          <a:off x="0" y="1956491"/>
          <a:ext cx="7159752" cy="1811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kumimoji="1" lang="en-US" sz="4300" kern="1200"/>
            <a:t>IT</a:t>
          </a:r>
          <a:r>
            <a:rPr kumimoji="1" lang="ja-JP" sz="4300" kern="1200"/>
            <a:t>企業勤務の人達にも使ってほしい</a:t>
          </a:r>
          <a:endParaRPr lang="en-US" sz="4300" kern="1200"/>
        </a:p>
      </dsp:txBody>
      <dsp:txXfrm>
        <a:off x="88414" y="2044905"/>
        <a:ext cx="6982924" cy="1634332"/>
      </dsp:txXfrm>
    </dsp:sp>
    <dsp:sp modelId="{826052A8-5D2F-423A-B532-1009283EC871}">
      <dsp:nvSpPr>
        <dsp:cNvPr id="0" name=""/>
        <dsp:cNvSpPr/>
      </dsp:nvSpPr>
      <dsp:spPr>
        <a:xfrm>
          <a:off x="0" y="3891492"/>
          <a:ext cx="7159752" cy="1811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kumimoji="1" lang="ja-JP" sz="4300" kern="1200"/>
            <a:t>これからエンジニアを目指す人にも使ってほしい</a:t>
          </a:r>
          <a:endParaRPr lang="en-US" sz="4300" kern="1200"/>
        </a:p>
      </dsp:txBody>
      <dsp:txXfrm>
        <a:off x="88414" y="3979906"/>
        <a:ext cx="6982924" cy="16343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30952" cy="3739896"/>
          </a:xfrm>
        </p:spPr>
        <p:txBody>
          <a:bodyPr vert="horz" lIns="91440" tIns="45720" rIns="91440" bIns="45720" rtlCol="0" anchor="t">
            <a:normAutofit/>
          </a:bodyPr>
          <a:lstStyle>
            <a:lvl1pPr>
              <a:defRPr lang="en-US" sz="6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0" name="Picture Placeholder 6">
            <a:extLst>
              <a:ext uri="{FF2B5EF4-FFF2-40B4-BE49-F238E27FC236}">
                <a16:creationId xmlns:a16="http://schemas.microsoft.com/office/drawing/2014/main" id="{DEE3B02A-3B83-3083-3F07-26E25C6C135D}"/>
              </a:ext>
            </a:extLst>
          </p:cNvPr>
          <p:cNvSpPr>
            <a:spLocks noGrp="1"/>
          </p:cNvSpPr>
          <p:nvPr>
            <p:ph type="pic" sz="quarter" idx="13" hasCustomPrompt="1"/>
          </p:nvPr>
        </p:nvSpPr>
        <p:spPr>
          <a:xfrm>
            <a:off x="6517248" y="0"/>
            <a:ext cx="5674753" cy="6399152"/>
          </a:xfrm>
          <a:custGeom>
            <a:avLst/>
            <a:gdLst>
              <a:gd name="connsiteX0" fmla="*/ 0 w 5674753"/>
              <a:gd name="connsiteY0" fmla="*/ 0 h 6399152"/>
              <a:gd name="connsiteX1" fmla="*/ 5674753 w 5674753"/>
              <a:gd name="connsiteY1" fmla="*/ 0 h 6399152"/>
              <a:gd name="connsiteX2" fmla="*/ 5674753 w 5674753"/>
              <a:gd name="connsiteY2" fmla="*/ 6399152 h 6399152"/>
              <a:gd name="connsiteX3" fmla="*/ 601996 w 5674753"/>
              <a:gd name="connsiteY3" fmla="*/ 6399152 h 6399152"/>
              <a:gd name="connsiteX4" fmla="*/ 0 w 5674753"/>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74753" h="6399152">
                <a:moveTo>
                  <a:pt x="0" y="0"/>
                </a:moveTo>
                <a:lnTo>
                  <a:pt x="5674753" y="0"/>
                </a:lnTo>
                <a:lnTo>
                  <a:pt x="5674753" y="6399152"/>
                </a:lnTo>
                <a:lnTo>
                  <a:pt x="601996" y="6399152"/>
                </a:lnTo>
                <a:cubicBezTo>
                  <a:pt x="269523" y="6399152"/>
                  <a:pt x="0" y="6129629"/>
                  <a:pt x="0" y="5797156"/>
                </a:cubicBezTo>
                <a:close/>
              </a:path>
            </a:pathLst>
          </a:custGeom>
          <a:blipFill dpi="0" rotWithShape="1">
            <a:blip r:embed="rId2"/>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EF118477-BA54-4B0E-9EC5-D8568300CAF2}" type="datetime1">
              <a:rPr lang="en-US" smtClean="0"/>
              <a:t>12/26/2025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9668922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solidFill>
                  <a:schemeClr val="accent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694744" y="2423160"/>
            <a:ext cx="5780976" cy="3858768"/>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C23AD26B-DEF0-4EC5-90CD-3C7B79EC8572}" type="datetime1">
              <a:rPr lang="en-US" smtClean="0"/>
              <a:t>12/26/2025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0458742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691006" y="998230"/>
            <a:ext cx="3951469" cy="1947672"/>
          </a:xfrm>
        </p:spPr>
        <p:txBody>
          <a:bodyPr anchor="b">
            <a:normAutofit/>
          </a:bodyPr>
          <a:lstStyle>
            <a:lvl1pPr>
              <a:defRPr sz="4400">
                <a:solidFill>
                  <a:schemeClr val="accent1"/>
                </a:solidFill>
              </a:defRPr>
            </a:lvl1pPr>
          </a:lstStyle>
          <a:p>
            <a:r>
              <a:rPr lang="en-US" dirty="0"/>
              <a:t>Click to edit Master title style</a:t>
            </a:r>
          </a:p>
        </p:txBody>
      </p:sp>
      <p:sp>
        <p:nvSpPr>
          <p:cNvPr id="9" name="Picture Placeholder 3">
            <a:extLst>
              <a:ext uri="{FF2B5EF4-FFF2-40B4-BE49-F238E27FC236}">
                <a16:creationId xmlns:a16="http://schemas.microsoft.com/office/drawing/2014/main" id="{DD60ACDC-1760-F721-E270-0D2FC4872DF2}"/>
              </a:ext>
            </a:extLst>
          </p:cNvPr>
          <p:cNvSpPr>
            <a:spLocks noGrp="1"/>
          </p:cNvSpPr>
          <p:nvPr>
            <p:ph type="pic" sz="quarter" idx="15" hasCustomPrompt="1"/>
          </p:nvPr>
        </p:nvSpPr>
        <p:spPr>
          <a:xfrm>
            <a:off x="0" y="0"/>
            <a:ext cx="7002464" cy="6399152"/>
          </a:xfrm>
          <a:custGeom>
            <a:avLst/>
            <a:gdLst>
              <a:gd name="connsiteX0" fmla="*/ 0 w 7002464"/>
              <a:gd name="connsiteY0" fmla="*/ 0 h 6399152"/>
              <a:gd name="connsiteX1" fmla="*/ 7002464 w 7002464"/>
              <a:gd name="connsiteY1" fmla="*/ 0 h 6399152"/>
              <a:gd name="connsiteX2" fmla="*/ 7002464 w 7002464"/>
              <a:gd name="connsiteY2" fmla="*/ 5797156 h 6399152"/>
              <a:gd name="connsiteX3" fmla="*/ 6400468 w 7002464"/>
              <a:gd name="connsiteY3" fmla="*/ 6399152 h 6399152"/>
              <a:gd name="connsiteX4" fmla="*/ 0 w 7002464"/>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02464" h="6399152">
                <a:moveTo>
                  <a:pt x="0" y="0"/>
                </a:moveTo>
                <a:lnTo>
                  <a:pt x="7002464" y="0"/>
                </a:lnTo>
                <a:lnTo>
                  <a:pt x="7002464" y="5797156"/>
                </a:lnTo>
                <a:cubicBezTo>
                  <a:pt x="7002464" y="6129629"/>
                  <a:pt x="6732941" y="6399152"/>
                  <a:pt x="6400468" y="6399152"/>
                </a:cubicBezTo>
                <a:lnTo>
                  <a:pt x="0" y="6399152"/>
                </a:ln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7691007" y="3099815"/>
            <a:ext cx="3951469" cy="3084599"/>
          </a:xfrm>
        </p:spPr>
        <p:txBody>
          <a:bodyPr>
            <a:normAutofit/>
          </a:bodyPr>
          <a:lstStyle>
            <a:lvl1pPr marL="342900" indent="-342900">
              <a:buFont typeface="+mj-lt"/>
              <a:buAutoNum type="arabicPeriod"/>
              <a:defRPr sz="1800"/>
            </a:lvl1pPr>
            <a:lvl2pPr marL="571500" indent="-342900">
              <a:buFont typeface="+mj-lt"/>
              <a:buAutoNum type="arabicPeriod"/>
              <a:defRPr sz="1600"/>
            </a:lvl2pPr>
            <a:lvl3pPr marL="800100" indent="-342900">
              <a:buFont typeface="+mj-lt"/>
              <a:buAutoNum type="arabicPeriod"/>
              <a:defRPr sz="1400"/>
            </a:lvl3pPr>
            <a:lvl4pPr marL="914400" indent="-228600">
              <a:buFont typeface="+mj-lt"/>
              <a:buAutoNum type="arabicPeriod"/>
              <a:defRPr sz="1400"/>
            </a:lvl4pPr>
            <a:lvl5pPr marL="1143000" indent="-2286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CA36A28-16B8-4B74-ADBC-086BC21557C6}"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6295879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479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127807CC-3A12-4A50-A3BE-C6063551B4A3}"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732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7B40E33-4FBE-4166-8E4D-D16E2368EAF9}"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51061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87688B5-3E47-407E-A4D5-0E98E41979E9}" type="datetime1">
              <a:rPr lang="en-US" smtClean="0"/>
              <a:t>12/26/2025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13395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7" y="640079"/>
            <a:ext cx="4032505" cy="3621024"/>
          </a:xfrm>
        </p:spPr>
        <p:txBody>
          <a:bodyPr anchor="t">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5422392" y="640715"/>
            <a:ext cx="5968098"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E129CD1-440F-4DE5-9914-1074B1963E64}"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32538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4425696" y="640080"/>
            <a:ext cx="715975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9155DF8-55DB-438A-B328-5A22697F5E96}"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3804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C1AB8ED2-AD91-CB22-5624-BD41AB32529E}"/>
              </a:ext>
            </a:extLst>
          </p:cNvPr>
          <p:cNvSpPr>
            <a:spLocks noGrp="1"/>
          </p:cNvSpPr>
          <p:nvPr>
            <p:ph type="pic" sz="quarter" idx="15" hasCustomPrompt="1"/>
          </p:nvPr>
        </p:nvSpPr>
        <p:spPr>
          <a:xfrm>
            <a:off x="0" y="0"/>
            <a:ext cx="4844052" cy="6399152"/>
          </a:xfrm>
          <a:custGeom>
            <a:avLst/>
            <a:gdLst>
              <a:gd name="connsiteX0" fmla="*/ 0 w 4844052"/>
              <a:gd name="connsiteY0" fmla="*/ 0 h 6399152"/>
              <a:gd name="connsiteX1" fmla="*/ 4844052 w 4844052"/>
              <a:gd name="connsiteY1" fmla="*/ 0 h 6399152"/>
              <a:gd name="connsiteX2" fmla="*/ 4844052 w 4844052"/>
              <a:gd name="connsiteY2" fmla="*/ 5795922 h 6399152"/>
              <a:gd name="connsiteX3" fmla="*/ 4240822 w 4844052"/>
              <a:gd name="connsiteY3" fmla="*/ 6399152 h 6399152"/>
              <a:gd name="connsiteX4" fmla="*/ 0 w 4844052"/>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4052" h="6399152">
                <a:moveTo>
                  <a:pt x="0" y="0"/>
                </a:moveTo>
                <a:lnTo>
                  <a:pt x="4844052" y="0"/>
                </a:lnTo>
                <a:lnTo>
                  <a:pt x="4844052" y="5795922"/>
                </a:lnTo>
                <a:cubicBezTo>
                  <a:pt x="4844052" y="6129077"/>
                  <a:pt x="4573977" y="6399152"/>
                  <a:pt x="4240822" y="6399152"/>
                </a:cubicBezTo>
                <a:lnTo>
                  <a:pt x="0" y="6399152"/>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9F2D74A-71A1-4609-9BED-C43EBEF2D096}"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30286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D436AA50-FCF9-9A32-68F8-A124C794908D}"/>
              </a:ext>
            </a:extLst>
          </p:cNvPr>
          <p:cNvSpPr>
            <a:spLocks noGrp="1"/>
          </p:cNvSpPr>
          <p:nvPr>
            <p:ph type="pic" sz="quarter" idx="15" hasCustomPrompt="1"/>
          </p:nvPr>
        </p:nvSpPr>
        <p:spPr>
          <a:xfrm>
            <a:off x="7353304" y="0"/>
            <a:ext cx="4838696" cy="6399152"/>
          </a:xfrm>
          <a:custGeom>
            <a:avLst/>
            <a:gdLst>
              <a:gd name="connsiteX0" fmla="*/ 0 w 4838696"/>
              <a:gd name="connsiteY0" fmla="*/ 0 h 6399152"/>
              <a:gd name="connsiteX1" fmla="*/ 4838696 w 4838696"/>
              <a:gd name="connsiteY1" fmla="*/ 0 h 6399152"/>
              <a:gd name="connsiteX2" fmla="*/ 4838696 w 4838696"/>
              <a:gd name="connsiteY2" fmla="*/ 6399152 h 6399152"/>
              <a:gd name="connsiteX3" fmla="*/ 603230 w 4838696"/>
              <a:gd name="connsiteY3" fmla="*/ 6399152 h 6399152"/>
              <a:gd name="connsiteX4" fmla="*/ 0 w 4838696"/>
              <a:gd name="connsiteY4" fmla="*/ 579592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696" h="6399152">
                <a:moveTo>
                  <a:pt x="0" y="0"/>
                </a:moveTo>
                <a:lnTo>
                  <a:pt x="4838696" y="0"/>
                </a:lnTo>
                <a:lnTo>
                  <a:pt x="4838696" y="6399152"/>
                </a:lnTo>
                <a:lnTo>
                  <a:pt x="603230" y="6399152"/>
                </a:lnTo>
                <a:cubicBezTo>
                  <a:pt x="270075" y="6399152"/>
                  <a:pt x="0" y="6129077"/>
                  <a:pt x="0" y="5795922"/>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F79B868B-869A-478B-B17A-F3477F1ABEB8}"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2111390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1B32E518-8213-A79A-7E36-BA4D782F8ED4}"/>
              </a:ext>
            </a:extLst>
          </p:cNvPr>
          <p:cNvSpPr>
            <a:spLocks noGrp="1"/>
          </p:cNvSpPr>
          <p:nvPr>
            <p:ph type="pic" sz="quarter" idx="15" hasCustomPrompt="1"/>
          </p:nvPr>
        </p:nvSpPr>
        <p:spPr>
          <a:xfrm>
            <a:off x="0" y="0"/>
            <a:ext cx="4147926" cy="6399152"/>
          </a:xfrm>
          <a:custGeom>
            <a:avLst/>
            <a:gdLst>
              <a:gd name="connsiteX0" fmla="*/ 0 w 4147926"/>
              <a:gd name="connsiteY0" fmla="*/ 0 h 6399152"/>
              <a:gd name="connsiteX1" fmla="*/ 4147926 w 4147926"/>
              <a:gd name="connsiteY1" fmla="*/ 0 h 6399152"/>
              <a:gd name="connsiteX2" fmla="*/ 4147926 w 4147926"/>
              <a:gd name="connsiteY2" fmla="*/ 5795922 h 6399152"/>
              <a:gd name="connsiteX3" fmla="*/ 3544696 w 4147926"/>
              <a:gd name="connsiteY3" fmla="*/ 6399152 h 6399152"/>
              <a:gd name="connsiteX4" fmla="*/ 0 w 4147926"/>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7926" h="6399152">
                <a:moveTo>
                  <a:pt x="0" y="0"/>
                </a:moveTo>
                <a:lnTo>
                  <a:pt x="4147926" y="0"/>
                </a:lnTo>
                <a:lnTo>
                  <a:pt x="4147926" y="5795922"/>
                </a:lnTo>
                <a:cubicBezTo>
                  <a:pt x="4147926" y="6129077"/>
                  <a:pt x="3877851" y="6399152"/>
                  <a:pt x="3544696" y="6399152"/>
                </a:cubicBezTo>
                <a:lnTo>
                  <a:pt x="0" y="6399152"/>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28CCA563-903D-4707-A09B-73AE7FD9F3E4}"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2444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78E53AA-13B8-469A-87B0-FF7C74E1EADE}"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478425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22444857-0BC3-ACAE-DBB1-5D530AA35ED8}"/>
              </a:ext>
            </a:extLst>
          </p:cNvPr>
          <p:cNvSpPr>
            <a:spLocks noGrp="1"/>
          </p:cNvSpPr>
          <p:nvPr>
            <p:ph type="pic" sz="quarter" idx="15" hasCustomPrompt="1"/>
          </p:nvPr>
        </p:nvSpPr>
        <p:spPr>
          <a:xfrm>
            <a:off x="8046768" y="0"/>
            <a:ext cx="4145232" cy="6399152"/>
          </a:xfrm>
          <a:custGeom>
            <a:avLst/>
            <a:gdLst>
              <a:gd name="connsiteX0" fmla="*/ 0 w 4145232"/>
              <a:gd name="connsiteY0" fmla="*/ 0 h 6399152"/>
              <a:gd name="connsiteX1" fmla="*/ 4145232 w 4145232"/>
              <a:gd name="connsiteY1" fmla="*/ 0 h 6399152"/>
              <a:gd name="connsiteX2" fmla="*/ 4145232 w 4145232"/>
              <a:gd name="connsiteY2" fmla="*/ 6399152 h 6399152"/>
              <a:gd name="connsiteX3" fmla="*/ 603230 w 4145232"/>
              <a:gd name="connsiteY3" fmla="*/ 6399152 h 6399152"/>
              <a:gd name="connsiteX4" fmla="*/ 0 w 4145232"/>
              <a:gd name="connsiteY4" fmla="*/ 579592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5232" h="6399152">
                <a:moveTo>
                  <a:pt x="0" y="0"/>
                </a:moveTo>
                <a:lnTo>
                  <a:pt x="4145232" y="0"/>
                </a:lnTo>
                <a:lnTo>
                  <a:pt x="4145232" y="6399152"/>
                </a:lnTo>
                <a:lnTo>
                  <a:pt x="603230" y="6399152"/>
                </a:lnTo>
                <a:cubicBezTo>
                  <a:pt x="270075" y="6399152"/>
                  <a:pt x="0" y="6129077"/>
                  <a:pt x="0" y="5795922"/>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E5F747B-DE86-4C56-A69A-2124AC6051DB}"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980364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6F26914B-7405-10AB-A859-8165D7B1A93C}"/>
              </a:ext>
            </a:extLst>
          </p:cNvPr>
          <p:cNvSpPr>
            <a:spLocks noGrp="1"/>
          </p:cNvSpPr>
          <p:nvPr>
            <p:ph type="pic" sz="quarter" idx="15" hasCustomPrompt="1"/>
          </p:nvPr>
        </p:nvSpPr>
        <p:spPr>
          <a:xfrm>
            <a:off x="0" y="1"/>
            <a:ext cx="6591300" cy="6410303"/>
          </a:xfrm>
          <a:custGeom>
            <a:avLst/>
            <a:gdLst>
              <a:gd name="connsiteX0" fmla="*/ 0 w 6591300"/>
              <a:gd name="connsiteY0" fmla="*/ 0 h 6410303"/>
              <a:gd name="connsiteX1" fmla="*/ 6591300 w 6591300"/>
              <a:gd name="connsiteY1" fmla="*/ 0 h 6410303"/>
              <a:gd name="connsiteX2" fmla="*/ 6591300 w 6591300"/>
              <a:gd name="connsiteY2" fmla="*/ 5807073 h 6410303"/>
              <a:gd name="connsiteX3" fmla="*/ 5988070 w 6591300"/>
              <a:gd name="connsiteY3" fmla="*/ 6410303 h 6410303"/>
              <a:gd name="connsiteX4" fmla="*/ 0 w 6591300"/>
              <a:gd name="connsiteY4" fmla="*/ 6410303 h 64103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91300" h="6410303">
                <a:moveTo>
                  <a:pt x="0" y="0"/>
                </a:moveTo>
                <a:lnTo>
                  <a:pt x="6591300" y="0"/>
                </a:lnTo>
                <a:lnTo>
                  <a:pt x="6591300" y="5807073"/>
                </a:lnTo>
                <a:cubicBezTo>
                  <a:pt x="6591300" y="6140228"/>
                  <a:pt x="6321225" y="6410303"/>
                  <a:pt x="5988070" y="6410303"/>
                </a:cubicBezTo>
                <a:lnTo>
                  <a:pt x="0" y="6410303"/>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3B5E8E98-97C5-4AE8-8CC9-69C51FF1A0EF}"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816951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CE823DF8-AABE-3B17-254E-81CD7CA2B5BF}"/>
              </a:ext>
            </a:extLst>
          </p:cNvPr>
          <p:cNvSpPr>
            <a:spLocks noGrp="1"/>
          </p:cNvSpPr>
          <p:nvPr>
            <p:ph type="pic" sz="quarter" idx="15" hasCustomPrompt="1"/>
          </p:nvPr>
        </p:nvSpPr>
        <p:spPr>
          <a:xfrm>
            <a:off x="5737594" y="0"/>
            <a:ext cx="6454406" cy="6399152"/>
          </a:xfrm>
          <a:custGeom>
            <a:avLst/>
            <a:gdLst>
              <a:gd name="connsiteX0" fmla="*/ 0 w 6454406"/>
              <a:gd name="connsiteY0" fmla="*/ 0 h 6399152"/>
              <a:gd name="connsiteX1" fmla="*/ 6454406 w 6454406"/>
              <a:gd name="connsiteY1" fmla="*/ 0 h 6399152"/>
              <a:gd name="connsiteX2" fmla="*/ 6454406 w 6454406"/>
              <a:gd name="connsiteY2" fmla="*/ 6399152 h 6399152"/>
              <a:gd name="connsiteX3" fmla="*/ 601995 w 6454406"/>
              <a:gd name="connsiteY3" fmla="*/ 6399152 h 6399152"/>
              <a:gd name="connsiteX4" fmla="*/ 0 w 6454406"/>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4406" h="6399152">
                <a:moveTo>
                  <a:pt x="0" y="0"/>
                </a:moveTo>
                <a:lnTo>
                  <a:pt x="6454406" y="0"/>
                </a:lnTo>
                <a:lnTo>
                  <a:pt x="6454406" y="6399152"/>
                </a:lnTo>
                <a:lnTo>
                  <a:pt x="601995" y="6399152"/>
                </a:lnTo>
                <a:cubicBezTo>
                  <a:pt x="269522" y="6399152"/>
                  <a:pt x="0" y="6129629"/>
                  <a:pt x="0" y="5797156"/>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7D524F82-DB30-4BD5-9E9D-AD825E313C84}"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3116068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11" name="Picture Placeholder 9">
            <a:extLst>
              <a:ext uri="{FF2B5EF4-FFF2-40B4-BE49-F238E27FC236}">
                <a16:creationId xmlns:a16="http://schemas.microsoft.com/office/drawing/2014/main" id="{6B8A8E1B-B99E-8C69-154E-2FAADB07D510}"/>
              </a:ext>
            </a:extLst>
          </p:cNvPr>
          <p:cNvSpPr>
            <a:spLocks noGrp="1"/>
          </p:cNvSpPr>
          <p:nvPr>
            <p:ph type="pic" sz="quarter" idx="15" hasCustomPrompt="1"/>
          </p:nvPr>
        </p:nvSpPr>
        <p:spPr>
          <a:xfrm>
            <a:off x="0" y="0"/>
            <a:ext cx="6591300" cy="6399152"/>
          </a:xfrm>
          <a:custGeom>
            <a:avLst/>
            <a:gdLst>
              <a:gd name="connsiteX0" fmla="*/ 0 w 6591300"/>
              <a:gd name="connsiteY0" fmla="*/ 0 h 6399152"/>
              <a:gd name="connsiteX1" fmla="*/ 6591300 w 6591300"/>
              <a:gd name="connsiteY1" fmla="*/ 0 h 6399152"/>
              <a:gd name="connsiteX2" fmla="*/ 6591300 w 6591300"/>
              <a:gd name="connsiteY2" fmla="*/ 5797156 h 6399152"/>
              <a:gd name="connsiteX3" fmla="*/ 5989304 w 6591300"/>
              <a:gd name="connsiteY3" fmla="*/ 6399152 h 6399152"/>
              <a:gd name="connsiteX4" fmla="*/ 0 w 6591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91300" h="6399152">
                <a:moveTo>
                  <a:pt x="0" y="0"/>
                </a:moveTo>
                <a:lnTo>
                  <a:pt x="6591300" y="0"/>
                </a:lnTo>
                <a:lnTo>
                  <a:pt x="6591300" y="5797156"/>
                </a:lnTo>
                <a:cubicBezTo>
                  <a:pt x="6591300" y="6129629"/>
                  <a:pt x="6321777" y="6399152"/>
                  <a:pt x="5989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1E7477ED-8564-46ED-8FFC-DE5A509699F3}"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4170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2BD82EEA-7278-1A73-C95C-473F75B54048}"/>
              </a:ext>
            </a:extLst>
          </p:cNvPr>
          <p:cNvSpPr>
            <a:spLocks noGrp="1"/>
          </p:cNvSpPr>
          <p:nvPr>
            <p:ph type="pic" sz="quarter" idx="15" hasCustomPrompt="1"/>
          </p:nvPr>
        </p:nvSpPr>
        <p:spPr>
          <a:xfrm>
            <a:off x="5737593" y="0"/>
            <a:ext cx="6454407" cy="6399152"/>
          </a:xfrm>
          <a:custGeom>
            <a:avLst/>
            <a:gdLst>
              <a:gd name="connsiteX0" fmla="*/ 0 w 6454407"/>
              <a:gd name="connsiteY0" fmla="*/ 0 h 6399152"/>
              <a:gd name="connsiteX1" fmla="*/ 6454407 w 6454407"/>
              <a:gd name="connsiteY1" fmla="*/ 0 h 6399152"/>
              <a:gd name="connsiteX2" fmla="*/ 6454407 w 6454407"/>
              <a:gd name="connsiteY2" fmla="*/ 6399152 h 6399152"/>
              <a:gd name="connsiteX3" fmla="*/ 601996 w 6454407"/>
              <a:gd name="connsiteY3" fmla="*/ 6399152 h 6399152"/>
              <a:gd name="connsiteX4" fmla="*/ 0 w 6454407"/>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4407" h="6399152">
                <a:moveTo>
                  <a:pt x="0" y="0"/>
                </a:moveTo>
                <a:lnTo>
                  <a:pt x="6454407" y="0"/>
                </a:lnTo>
                <a:lnTo>
                  <a:pt x="6454407" y="6399152"/>
                </a:lnTo>
                <a:lnTo>
                  <a:pt x="601996" y="6399152"/>
                </a:lnTo>
                <a:cubicBezTo>
                  <a:pt x="269523" y="6399152"/>
                  <a:pt x="0" y="6129629"/>
                  <a:pt x="0" y="5797156"/>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0826781-2293-4754-A74B-94E6E7D7B311}"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42460502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F44EE1A0-D83B-FE6C-4495-F55C5070D5D1}"/>
              </a:ext>
            </a:extLst>
          </p:cNvPr>
          <p:cNvSpPr>
            <a:spLocks noGrp="1"/>
          </p:cNvSpPr>
          <p:nvPr>
            <p:ph type="pic" sz="quarter" idx="15" hasCustomPrompt="1"/>
          </p:nvPr>
        </p:nvSpPr>
        <p:spPr>
          <a:xfrm>
            <a:off x="0" y="0"/>
            <a:ext cx="7734300" cy="6399152"/>
          </a:xfrm>
          <a:custGeom>
            <a:avLst/>
            <a:gdLst>
              <a:gd name="connsiteX0" fmla="*/ 0 w 7734300"/>
              <a:gd name="connsiteY0" fmla="*/ 0 h 6399152"/>
              <a:gd name="connsiteX1" fmla="*/ 7734300 w 7734300"/>
              <a:gd name="connsiteY1" fmla="*/ 0 h 6399152"/>
              <a:gd name="connsiteX2" fmla="*/ 7734300 w 7734300"/>
              <a:gd name="connsiteY2" fmla="*/ 5797156 h 6399152"/>
              <a:gd name="connsiteX3" fmla="*/ 7132304 w 7734300"/>
              <a:gd name="connsiteY3" fmla="*/ 6399152 h 6399152"/>
              <a:gd name="connsiteX4" fmla="*/ 0 w 7734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34300" h="6399152">
                <a:moveTo>
                  <a:pt x="0" y="0"/>
                </a:moveTo>
                <a:lnTo>
                  <a:pt x="7734300" y="0"/>
                </a:lnTo>
                <a:lnTo>
                  <a:pt x="7734300" y="5797156"/>
                </a:lnTo>
                <a:cubicBezTo>
                  <a:pt x="7734300" y="6129629"/>
                  <a:pt x="7464777" y="6399152"/>
                  <a:pt x="7132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CDFBFA6E-9D0B-474A-AFB9-4E0832448570}"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547568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58FA1BA0-D099-705F-F85E-3FBC782F7651}"/>
              </a:ext>
            </a:extLst>
          </p:cNvPr>
          <p:cNvSpPr>
            <a:spLocks noGrp="1"/>
          </p:cNvSpPr>
          <p:nvPr>
            <p:ph type="pic" sz="quarter" idx="15" hasCustomPrompt="1"/>
          </p:nvPr>
        </p:nvSpPr>
        <p:spPr>
          <a:xfrm>
            <a:off x="4502843" y="2"/>
            <a:ext cx="7689157" cy="6399151"/>
          </a:xfrm>
          <a:custGeom>
            <a:avLst/>
            <a:gdLst>
              <a:gd name="connsiteX0" fmla="*/ 0 w 7689157"/>
              <a:gd name="connsiteY0" fmla="*/ 0 h 6399151"/>
              <a:gd name="connsiteX1" fmla="*/ 7689157 w 7689157"/>
              <a:gd name="connsiteY1" fmla="*/ 0 h 6399151"/>
              <a:gd name="connsiteX2" fmla="*/ 7689157 w 7689157"/>
              <a:gd name="connsiteY2" fmla="*/ 6399151 h 6399151"/>
              <a:gd name="connsiteX3" fmla="*/ 601997 w 7689157"/>
              <a:gd name="connsiteY3" fmla="*/ 6399151 h 6399151"/>
              <a:gd name="connsiteX4" fmla="*/ 0 w 7689157"/>
              <a:gd name="connsiteY4" fmla="*/ 5797155 h 6399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89157" h="6399151">
                <a:moveTo>
                  <a:pt x="0" y="0"/>
                </a:moveTo>
                <a:lnTo>
                  <a:pt x="7689157" y="0"/>
                </a:lnTo>
                <a:lnTo>
                  <a:pt x="7689157" y="6399151"/>
                </a:lnTo>
                <a:lnTo>
                  <a:pt x="601997" y="6399151"/>
                </a:lnTo>
                <a:cubicBezTo>
                  <a:pt x="269523" y="6399151"/>
                  <a:pt x="0" y="6129628"/>
                  <a:pt x="0" y="5797155"/>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EE767648-9FB3-40F4-8072-E80887331DF3}"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255036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8073E866-A871-62F7-1E54-F2A44278F834}"/>
              </a:ext>
            </a:extLst>
          </p:cNvPr>
          <p:cNvSpPr>
            <a:spLocks noGrp="1"/>
          </p:cNvSpPr>
          <p:nvPr>
            <p:ph type="pic" sz="quarter" idx="15" hasCustomPrompt="1"/>
          </p:nvPr>
        </p:nvSpPr>
        <p:spPr>
          <a:xfrm>
            <a:off x="0" y="0"/>
            <a:ext cx="7734300" cy="6399152"/>
          </a:xfrm>
          <a:custGeom>
            <a:avLst/>
            <a:gdLst>
              <a:gd name="connsiteX0" fmla="*/ 0 w 7734300"/>
              <a:gd name="connsiteY0" fmla="*/ 0 h 6399152"/>
              <a:gd name="connsiteX1" fmla="*/ 7734300 w 7734300"/>
              <a:gd name="connsiteY1" fmla="*/ 0 h 6399152"/>
              <a:gd name="connsiteX2" fmla="*/ 7734300 w 7734300"/>
              <a:gd name="connsiteY2" fmla="*/ 5797156 h 6399152"/>
              <a:gd name="connsiteX3" fmla="*/ 7132304 w 7734300"/>
              <a:gd name="connsiteY3" fmla="*/ 6399152 h 6399152"/>
              <a:gd name="connsiteX4" fmla="*/ 0 w 7734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34300" h="6399152">
                <a:moveTo>
                  <a:pt x="0" y="0"/>
                </a:moveTo>
                <a:lnTo>
                  <a:pt x="7734300" y="0"/>
                </a:lnTo>
                <a:lnTo>
                  <a:pt x="7734300" y="5797156"/>
                </a:lnTo>
                <a:cubicBezTo>
                  <a:pt x="7734300" y="6129629"/>
                  <a:pt x="7464777" y="6399152"/>
                  <a:pt x="7132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007E99A-2976-4D79-B66C-833B4C12E9C9}"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281714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111854"/>
            <a:ext cx="3945468" cy="138988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584372" y="5111854"/>
            <a:ext cx="6168356"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815B30A2-D0D1-DED2-1133-A673CEA16AE9}"/>
              </a:ext>
            </a:extLst>
          </p:cNvPr>
          <p:cNvSpPr>
            <a:spLocks noGrp="1"/>
          </p:cNvSpPr>
          <p:nvPr>
            <p:ph type="pic" sz="quarter" idx="15" hasCustomPrompt="1"/>
          </p:nvPr>
        </p:nvSpPr>
        <p:spPr>
          <a:xfrm>
            <a:off x="0" y="0"/>
            <a:ext cx="11750040" cy="4724868"/>
          </a:xfrm>
          <a:custGeom>
            <a:avLst/>
            <a:gdLst>
              <a:gd name="connsiteX0" fmla="*/ 0 w 11750040"/>
              <a:gd name="connsiteY0" fmla="*/ 0 h 4724868"/>
              <a:gd name="connsiteX1" fmla="*/ 11750040 w 11750040"/>
              <a:gd name="connsiteY1" fmla="*/ 0 h 4724868"/>
              <a:gd name="connsiteX2" fmla="*/ 11750040 w 11750040"/>
              <a:gd name="connsiteY2" fmla="*/ 4122872 h 4724868"/>
              <a:gd name="connsiteX3" fmla="*/ 11148044 w 11750040"/>
              <a:gd name="connsiteY3" fmla="*/ 4724868 h 4724868"/>
              <a:gd name="connsiteX4" fmla="*/ 0 w 11750040"/>
              <a:gd name="connsiteY4" fmla="*/ 4724868 h 4724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50040" h="4724868">
                <a:moveTo>
                  <a:pt x="0" y="0"/>
                </a:moveTo>
                <a:lnTo>
                  <a:pt x="11750040" y="0"/>
                </a:lnTo>
                <a:lnTo>
                  <a:pt x="11750040" y="4122872"/>
                </a:lnTo>
                <a:cubicBezTo>
                  <a:pt x="11750040" y="4455345"/>
                  <a:pt x="11480517" y="4724868"/>
                  <a:pt x="11148044" y="4724868"/>
                </a:cubicBezTo>
                <a:lnTo>
                  <a:pt x="0" y="4724868"/>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49DDD7D-A4A9-4042-8D3D-AF897B76225E}"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215122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0696DEB7-ADC8-3E90-7A63-F11D6535D0E4}"/>
              </a:ext>
            </a:extLst>
          </p:cNvPr>
          <p:cNvSpPr>
            <a:spLocks noGrp="1"/>
          </p:cNvSpPr>
          <p:nvPr>
            <p:ph type="pic" sz="quarter" idx="15" hasCustomPrompt="1"/>
          </p:nvPr>
        </p:nvSpPr>
        <p:spPr>
          <a:xfrm>
            <a:off x="0" y="0"/>
            <a:ext cx="11750040" cy="3806246"/>
          </a:xfrm>
          <a:custGeom>
            <a:avLst/>
            <a:gdLst>
              <a:gd name="connsiteX0" fmla="*/ 0 w 11733150"/>
              <a:gd name="connsiteY0" fmla="*/ 0 h 3806246"/>
              <a:gd name="connsiteX1" fmla="*/ 11733150 w 11733150"/>
              <a:gd name="connsiteY1" fmla="*/ 0 h 3806246"/>
              <a:gd name="connsiteX2" fmla="*/ 11733150 w 11733150"/>
              <a:gd name="connsiteY2" fmla="*/ 3204250 h 3806246"/>
              <a:gd name="connsiteX3" fmla="*/ 11131154 w 11733150"/>
              <a:gd name="connsiteY3" fmla="*/ 3806246 h 3806246"/>
              <a:gd name="connsiteX4" fmla="*/ 0 w 11733150"/>
              <a:gd name="connsiteY4" fmla="*/ 3806246 h 3806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33150" h="3806246">
                <a:moveTo>
                  <a:pt x="0" y="0"/>
                </a:moveTo>
                <a:lnTo>
                  <a:pt x="11733150" y="0"/>
                </a:lnTo>
                <a:lnTo>
                  <a:pt x="11733150" y="3204250"/>
                </a:lnTo>
                <a:cubicBezTo>
                  <a:pt x="11733150" y="3536723"/>
                  <a:pt x="11463627" y="3806246"/>
                  <a:pt x="11131154" y="3806246"/>
                </a:cubicBezTo>
                <a:lnTo>
                  <a:pt x="0" y="3806246"/>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3EA3D79-61FB-48D3-96EC-9D73986E2DB4}"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8106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48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1" name="Picture Placeholder 6">
            <a:extLst>
              <a:ext uri="{FF2B5EF4-FFF2-40B4-BE49-F238E27FC236}">
                <a16:creationId xmlns:a16="http://schemas.microsoft.com/office/drawing/2014/main" id="{1D6AB98B-BD95-F9FC-BB22-1A89B6EE3246}"/>
              </a:ext>
            </a:extLst>
          </p:cNvPr>
          <p:cNvSpPr>
            <a:spLocks noGrp="1"/>
          </p:cNvSpPr>
          <p:nvPr>
            <p:ph type="pic" sz="quarter" idx="13" hasCustomPrompt="1"/>
          </p:nvPr>
        </p:nvSpPr>
        <p:spPr>
          <a:xfrm>
            <a:off x="0" y="0"/>
            <a:ext cx="6604503" cy="6399152"/>
          </a:xfrm>
          <a:custGeom>
            <a:avLst/>
            <a:gdLst>
              <a:gd name="connsiteX0" fmla="*/ 0 w 6604503"/>
              <a:gd name="connsiteY0" fmla="*/ 0 h 6399152"/>
              <a:gd name="connsiteX1" fmla="*/ 6604503 w 6604503"/>
              <a:gd name="connsiteY1" fmla="*/ 0 h 6399152"/>
              <a:gd name="connsiteX2" fmla="*/ 6604503 w 6604503"/>
              <a:gd name="connsiteY2" fmla="*/ 5797156 h 6399152"/>
              <a:gd name="connsiteX3" fmla="*/ 6002507 w 6604503"/>
              <a:gd name="connsiteY3" fmla="*/ 6399152 h 6399152"/>
              <a:gd name="connsiteX4" fmla="*/ 0 w 6604503"/>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503" h="6399152">
                <a:moveTo>
                  <a:pt x="0" y="0"/>
                </a:moveTo>
                <a:lnTo>
                  <a:pt x="6604503" y="0"/>
                </a:lnTo>
                <a:lnTo>
                  <a:pt x="6604503" y="5797156"/>
                </a:lnTo>
                <a:cubicBezTo>
                  <a:pt x="6604503" y="6129629"/>
                  <a:pt x="6334980" y="6399152"/>
                  <a:pt x="6002507" y="6399152"/>
                </a:cubicBezTo>
                <a:lnTo>
                  <a:pt x="0" y="6399152"/>
                </a:ln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5B3B0F7F-6AD6-4AF0-8BB1-D49CE0F9F622}" type="datetime1">
              <a:rPr lang="en-US" smtClean="0"/>
              <a:t>12/26/2025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361441329"/>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id="{20558516-7088-BB33-D6DC-15ED4C60CBAF}"/>
              </a:ext>
            </a:extLst>
          </p:cNvPr>
          <p:cNvSpPr>
            <a:spLocks noGrp="1"/>
          </p:cNvSpPr>
          <p:nvPr>
            <p:ph type="pic" sz="quarter" idx="15" hasCustomPrompt="1"/>
          </p:nvPr>
        </p:nvSpPr>
        <p:spPr>
          <a:xfrm>
            <a:off x="441960" y="3067414"/>
            <a:ext cx="11750040" cy="3790586"/>
          </a:xfrm>
          <a:custGeom>
            <a:avLst/>
            <a:gdLst>
              <a:gd name="connsiteX0" fmla="*/ 603695 w 11750040"/>
              <a:gd name="connsiteY0" fmla="*/ 0 h 3790586"/>
              <a:gd name="connsiteX1" fmla="*/ 11750040 w 11750040"/>
              <a:gd name="connsiteY1" fmla="*/ 0 h 3790586"/>
              <a:gd name="connsiteX2" fmla="*/ 11750040 w 11750040"/>
              <a:gd name="connsiteY2" fmla="*/ 3790586 h 3790586"/>
              <a:gd name="connsiteX3" fmla="*/ 0 w 11750040"/>
              <a:gd name="connsiteY3" fmla="*/ 3790586 h 3790586"/>
              <a:gd name="connsiteX4" fmla="*/ 0 w 11750040"/>
              <a:gd name="connsiteY4" fmla="*/ 603695 h 3790586"/>
              <a:gd name="connsiteX5" fmla="*/ 603695 w 11750040"/>
              <a:gd name="connsiteY5" fmla="*/ 0 h 3790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750040" h="3790586">
                <a:moveTo>
                  <a:pt x="603695" y="0"/>
                </a:moveTo>
                <a:lnTo>
                  <a:pt x="11750040" y="0"/>
                </a:lnTo>
                <a:lnTo>
                  <a:pt x="11750040" y="3790586"/>
                </a:lnTo>
                <a:lnTo>
                  <a:pt x="0" y="3790586"/>
                </a:lnTo>
                <a:lnTo>
                  <a:pt x="0" y="603695"/>
                </a:lnTo>
                <a:cubicBezTo>
                  <a:pt x="0" y="270283"/>
                  <a:pt x="270283" y="0"/>
                  <a:pt x="60369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40460"/>
            <a:ext cx="3494314" cy="338328"/>
          </a:xfrm>
        </p:spPr>
        <p:txBody>
          <a:bodyPr/>
          <a:lstStyle/>
          <a:p>
            <a:fld id="{5E407E80-9270-4600-9E83-876C054EC0ED}"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40460"/>
            <a:ext cx="2805405" cy="338328"/>
          </a:xfrm>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40460"/>
            <a:ext cx="429207" cy="338328"/>
          </a:xfrm>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10573975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9" name="Picture Placeholder 8">
            <a:extLst>
              <a:ext uri="{FF2B5EF4-FFF2-40B4-BE49-F238E27FC236}">
                <a16:creationId xmlns:a16="http://schemas.microsoft.com/office/drawing/2014/main" id="{19C22D85-D675-737B-9F54-B9D7FC819199}"/>
              </a:ext>
            </a:extLst>
          </p:cNvPr>
          <p:cNvSpPr>
            <a:spLocks noGrp="1"/>
          </p:cNvSpPr>
          <p:nvPr>
            <p:ph type="pic" sz="quarter" idx="15" hasCustomPrompt="1"/>
          </p:nvPr>
        </p:nvSpPr>
        <p:spPr>
          <a:xfrm>
            <a:off x="0" y="1828800"/>
            <a:ext cx="6707699" cy="5029200"/>
          </a:xfrm>
          <a:custGeom>
            <a:avLst/>
            <a:gdLst>
              <a:gd name="connsiteX0" fmla="*/ 0 w 6707699"/>
              <a:gd name="connsiteY0" fmla="*/ 0 h 5029200"/>
              <a:gd name="connsiteX1" fmla="*/ 6129259 w 6707699"/>
              <a:gd name="connsiteY1" fmla="*/ 0 h 5029200"/>
              <a:gd name="connsiteX2" fmla="*/ 6707699 w 6707699"/>
              <a:gd name="connsiteY2" fmla="*/ 578440 h 5029200"/>
              <a:gd name="connsiteX3" fmla="*/ 6707699 w 6707699"/>
              <a:gd name="connsiteY3" fmla="*/ 5029200 h 5029200"/>
              <a:gd name="connsiteX4" fmla="*/ 0 w 6707699"/>
              <a:gd name="connsiteY4" fmla="*/ 5029200 h 502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07699" h="5029200">
                <a:moveTo>
                  <a:pt x="0" y="0"/>
                </a:moveTo>
                <a:lnTo>
                  <a:pt x="6129259" y="0"/>
                </a:lnTo>
                <a:cubicBezTo>
                  <a:pt x="6448723" y="0"/>
                  <a:pt x="6707699" y="258976"/>
                  <a:pt x="6707699" y="578440"/>
                </a:cubicBezTo>
                <a:lnTo>
                  <a:pt x="6707699" y="5029200"/>
                </a:lnTo>
                <a:lnTo>
                  <a:pt x="0" y="5029200"/>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89302" y="1828800"/>
            <a:ext cx="4196146" cy="45037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389302" y="6492240"/>
            <a:ext cx="1280160" cy="338328"/>
          </a:xfrm>
        </p:spPr>
        <p:txBody>
          <a:bodyPr/>
          <a:lstStyle/>
          <a:p>
            <a:fld id="{7A043757-40C8-48EB-A459-80D3B00F0BCB}"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669462" y="6492240"/>
            <a:ext cx="2888554" cy="338328"/>
          </a:xfrm>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827536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11" name="Picture Placeholder 8">
            <a:extLst>
              <a:ext uri="{FF2B5EF4-FFF2-40B4-BE49-F238E27FC236}">
                <a16:creationId xmlns:a16="http://schemas.microsoft.com/office/drawing/2014/main" id="{C202BC3A-8633-9F03-1586-99447DA1CFF3}"/>
              </a:ext>
            </a:extLst>
          </p:cNvPr>
          <p:cNvSpPr>
            <a:spLocks noGrp="1"/>
          </p:cNvSpPr>
          <p:nvPr>
            <p:ph type="pic" sz="quarter" idx="15" hasCustomPrompt="1"/>
          </p:nvPr>
        </p:nvSpPr>
        <p:spPr>
          <a:xfrm>
            <a:off x="0" y="2293496"/>
            <a:ext cx="5285232" cy="4564504"/>
          </a:xfrm>
          <a:custGeom>
            <a:avLst/>
            <a:gdLst>
              <a:gd name="connsiteX0" fmla="*/ 0 w 5285232"/>
              <a:gd name="connsiteY0" fmla="*/ 0 h 4564504"/>
              <a:gd name="connsiteX1" fmla="*/ 4706792 w 5285232"/>
              <a:gd name="connsiteY1" fmla="*/ 0 h 4564504"/>
              <a:gd name="connsiteX2" fmla="*/ 5285232 w 5285232"/>
              <a:gd name="connsiteY2" fmla="*/ 578440 h 4564504"/>
              <a:gd name="connsiteX3" fmla="*/ 5285232 w 5285232"/>
              <a:gd name="connsiteY3" fmla="*/ 4564504 h 4564504"/>
              <a:gd name="connsiteX4" fmla="*/ 0 w 5285232"/>
              <a:gd name="connsiteY4" fmla="*/ 4564504 h 4564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5232" h="4564504">
                <a:moveTo>
                  <a:pt x="0" y="0"/>
                </a:moveTo>
                <a:lnTo>
                  <a:pt x="4706792" y="0"/>
                </a:lnTo>
                <a:cubicBezTo>
                  <a:pt x="5026256" y="0"/>
                  <a:pt x="5285232" y="258976"/>
                  <a:pt x="5285232" y="578440"/>
                </a:cubicBezTo>
                <a:lnTo>
                  <a:pt x="5285232" y="4564504"/>
                </a:lnTo>
                <a:lnTo>
                  <a:pt x="0" y="4564504"/>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6096000" y="6492240"/>
            <a:ext cx="2651760" cy="338328"/>
          </a:xfrm>
        </p:spPr>
        <p:txBody>
          <a:bodyPr/>
          <a:lstStyle/>
          <a:p>
            <a:fld id="{D0304CB2-AF95-4B6C-81FD-EF29E4F12940}" type="datetime1">
              <a:rPr lang="en-US" smtClean="0"/>
              <a:t>12/26/2025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93669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0" name="Picture Placeholder 8">
            <a:extLst>
              <a:ext uri="{FF2B5EF4-FFF2-40B4-BE49-F238E27FC236}">
                <a16:creationId xmlns:a16="http://schemas.microsoft.com/office/drawing/2014/main" id="{E211327B-3880-6494-1C8F-EEE1BF913B81}"/>
              </a:ext>
            </a:extLst>
          </p:cNvPr>
          <p:cNvSpPr>
            <a:spLocks noGrp="1"/>
          </p:cNvSpPr>
          <p:nvPr>
            <p:ph type="pic" sz="quarter" idx="15" hasCustomPrompt="1"/>
          </p:nvPr>
        </p:nvSpPr>
        <p:spPr>
          <a:xfrm>
            <a:off x="0" y="2293494"/>
            <a:ext cx="4176819" cy="4564506"/>
          </a:xfrm>
          <a:custGeom>
            <a:avLst/>
            <a:gdLst>
              <a:gd name="connsiteX0" fmla="*/ 0 w 4176819"/>
              <a:gd name="connsiteY0" fmla="*/ 0 h 4564506"/>
              <a:gd name="connsiteX1" fmla="*/ 3598379 w 4176819"/>
              <a:gd name="connsiteY1" fmla="*/ 0 h 4564506"/>
              <a:gd name="connsiteX2" fmla="*/ 4176819 w 4176819"/>
              <a:gd name="connsiteY2" fmla="*/ 578440 h 4564506"/>
              <a:gd name="connsiteX3" fmla="*/ 4176819 w 4176819"/>
              <a:gd name="connsiteY3" fmla="*/ 4564506 h 4564506"/>
              <a:gd name="connsiteX4" fmla="*/ 0 w 4176819"/>
              <a:gd name="connsiteY4" fmla="*/ 4564506 h 4564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6819" h="4564506">
                <a:moveTo>
                  <a:pt x="0" y="0"/>
                </a:moveTo>
                <a:lnTo>
                  <a:pt x="3598379" y="0"/>
                </a:lnTo>
                <a:cubicBezTo>
                  <a:pt x="3917843" y="0"/>
                  <a:pt x="4176819" y="258976"/>
                  <a:pt x="4176819" y="578440"/>
                </a:cubicBezTo>
                <a:lnTo>
                  <a:pt x="4176819" y="4564506"/>
                </a:lnTo>
                <a:lnTo>
                  <a:pt x="0" y="4564506"/>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5115073" y="6492240"/>
            <a:ext cx="2843784" cy="338328"/>
          </a:xfrm>
        </p:spPr>
        <p:txBody>
          <a:bodyPr/>
          <a:lstStyle/>
          <a:p>
            <a:fld id="{FD636673-28CE-4CCE-80FB-7124C935A31A}"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607001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bg>
      <p:bgRef idx="1001">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EF0D11-5ED9-D2C8-48DF-CDDD85CEAC2D}"/>
              </a:ext>
            </a:extLst>
          </p:cNvPr>
          <p:cNvSpPr/>
          <p:nvPr/>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1389888" y="4809744"/>
            <a:ext cx="9345168" cy="1225296"/>
          </a:xfrm>
        </p:spPr>
        <p:txBody>
          <a:bodyPr anchor="t">
            <a:normAutofit/>
          </a:bodyPr>
          <a:lstStyle>
            <a:lvl1pPr algn="ctr">
              <a:lnSpc>
                <a:spcPct val="120000"/>
              </a:lnSpc>
              <a:defRPr sz="2800">
                <a:solidFill>
                  <a:schemeClr val="tx2"/>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493776" y="603504"/>
            <a:ext cx="11201400" cy="4206240"/>
          </a:xfrm>
        </p:spPr>
        <p:txBody>
          <a:bodyPr anchor="b">
            <a:normAutofit/>
          </a:bodyPr>
          <a:lstStyle>
            <a:lvl1pPr marL="0" indent="0" algn="ctr">
              <a:lnSpc>
                <a:spcPct val="90000"/>
              </a:lnSpc>
              <a:buNone/>
              <a:defRPr sz="27800">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E8802264-EF96-4074-A671-AB5D99F5E332}" type="datetime1">
              <a:rPr lang="en-US" smtClean="0"/>
              <a:t>12/26/2025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p:txBody>
          <a:bodyPr/>
          <a:lstStyle>
            <a:lvl1pPr>
              <a:defRPr>
                <a:solidFill>
                  <a:schemeClr val="tx2"/>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76442152"/>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621792" y="4873752"/>
            <a:ext cx="8439912" cy="1490472"/>
          </a:xfrm>
        </p:spPr>
        <p:txBody>
          <a:bodyPr vert="horz" lIns="91440" tIns="45720" rIns="91440" bIns="45720" rtlCol="0" anchor="t">
            <a:normAutofit/>
          </a:bodyPr>
          <a:lstStyle>
            <a:lvl1pPr>
              <a:lnSpc>
                <a:spcPct val="120000"/>
              </a:lnSpc>
              <a:defRPr lang="en-US" sz="2800" dirty="0">
                <a:solidFill>
                  <a:schemeClr val="tx2"/>
                </a:solidFill>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539496" y="420624"/>
            <a:ext cx="11100816" cy="4334256"/>
          </a:xfrm>
        </p:spPr>
        <p:txBody>
          <a:bodyPr vert="horz" lIns="91440" tIns="45720" rIns="91440" bIns="45720" rtlCol="0" anchor="b">
            <a:normAutofit/>
          </a:bodyPr>
          <a:lstStyle>
            <a:lvl1pPr marL="0" indent="0">
              <a:lnSpc>
                <a:spcPct val="90000"/>
              </a:lnSpc>
              <a:buNone/>
              <a:defRPr lang="en-US" sz="27800" dirty="0">
                <a:solidFill>
                  <a:schemeClr val="accent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FB84F615-9106-410C-834A-3DBE51A81CC1}" type="datetime1">
              <a:rPr lang="en-US" smtClean="0"/>
              <a:t>12/26/2025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p:txBody>
          <a:bodyPr/>
          <a:lstStyle>
            <a:lvl1pPr>
              <a:defRPr>
                <a:solidFill>
                  <a:schemeClr val="tx2"/>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3520500004"/>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bg>
      <p:bgRef idx="1001">
        <a:schemeClr val="bg1"/>
      </p:bgRef>
    </p:bg>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0EA1A10B-111C-8469-40F7-C3551BB027D0}"/>
              </a:ext>
            </a:extLst>
          </p:cNvPr>
          <p:cNvSpPr/>
          <p:nvPr/>
        </p:nvSpPr>
        <p:spPr>
          <a:xfrm>
            <a:off x="1" y="4783948"/>
            <a:ext cx="11762231" cy="2074052"/>
          </a:xfrm>
          <a:custGeom>
            <a:avLst/>
            <a:gdLst>
              <a:gd name="connsiteX0" fmla="*/ 0 w 11762231"/>
              <a:gd name="connsiteY0" fmla="*/ 0 h 2074052"/>
              <a:gd name="connsiteX1" fmla="*/ 112775 w 11762231"/>
              <a:gd name="connsiteY1" fmla="*/ 0 h 2074052"/>
              <a:gd name="connsiteX2" fmla="*/ 11102489 w 11762231"/>
              <a:gd name="connsiteY2" fmla="*/ 0 h 2074052"/>
              <a:gd name="connsiteX3" fmla="*/ 11437005 w 11762231"/>
              <a:gd name="connsiteY3" fmla="*/ 0 h 2074052"/>
              <a:gd name="connsiteX4" fmla="*/ 11762231 w 11762231"/>
              <a:gd name="connsiteY4" fmla="*/ 325226 h 2074052"/>
              <a:gd name="connsiteX5" fmla="*/ 11762231 w 11762231"/>
              <a:gd name="connsiteY5" fmla="*/ 2074052 h 2074052"/>
              <a:gd name="connsiteX6" fmla="*/ 11427715 w 11762231"/>
              <a:gd name="connsiteY6" fmla="*/ 2074052 h 2074052"/>
              <a:gd name="connsiteX7" fmla="*/ 112775 w 11762231"/>
              <a:gd name="connsiteY7" fmla="*/ 2074052 h 2074052"/>
              <a:gd name="connsiteX8" fmla="*/ 0 w 11762231"/>
              <a:gd name="connsiteY8" fmla="*/ 2074052 h 2074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62231" h="2074052">
                <a:moveTo>
                  <a:pt x="0" y="0"/>
                </a:moveTo>
                <a:lnTo>
                  <a:pt x="112775" y="0"/>
                </a:lnTo>
                <a:lnTo>
                  <a:pt x="11102489" y="0"/>
                </a:lnTo>
                <a:lnTo>
                  <a:pt x="11437005" y="0"/>
                </a:lnTo>
                <a:cubicBezTo>
                  <a:pt x="11616622" y="0"/>
                  <a:pt x="11762231" y="145609"/>
                  <a:pt x="11762231" y="325226"/>
                </a:cubicBezTo>
                <a:lnTo>
                  <a:pt x="11762231" y="2074052"/>
                </a:lnTo>
                <a:lnTo>
                  <a:pt x="11427715" y="2074052"/>
                </a:lnTo>
                <a:lnTo>
                  <a:pt x="112775" y="2074052"/>
                </a:lnTo>
                <a:lnTo>
                  <a:pt x="0" y="2074052"/>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621792" y="4873752"/>
            <a:ext cx="8439912" cy="1591056"/>
          </a:xfrm>
        </p:spPr>
        <p:txBody>
          <a:bodyPr vert="horz" lIns="91440" tIns="45720" rIns="91440" bIns="45720" rtlCol="0" anchor="ctr">
            <a:normAutofit/>
          </a:bodyPr>
          <a:lstStyle>
            <a:lvl1pPr>
              <a:lnSpc>
                <a:spcPct val="120000"/>
              </a:lnSpc>
              <a:defRPr lang="en-US" sz="2800" dirty="0">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539496" y="420624"/>
            <a:ext cx="11100816" cy="4334256"/>
          </a:xfrm>
        </p:spPr>
        <p:txBody>
          <a:bodyPr vert="horz" lIns="91440" tIns="45720" rIns="91440" bIns="45720" rtlCol="0" anchor="b">
            <a:normAutofit/>
          </a:bodyPr>
          <a:lstStyle>
            <a:lvl1pPr marL="0" indent="0">
              <a:lnSpc>
                <a:spcPct val="90000"/>
              </a:lnSpc>
              <a:buNone/>
              <a:defRPr lang="en-US" sz="27800" dirty="0">
                <a:solidFill>
                  <a:schemeClr val="accent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1D5A920F-C91E-4FD9-A8A8-AC96444816EA}" type="datetime1">
              <a:rPr lang="en-US" smtClean="0"/>
              <a:t>12/26/2025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a:xfrm>
            <a:off x="8430768" y="6492240"/>
            <a:ext cx="2660904" cy="338328"/>
          </a:xfrm>
        </p:spPr>
        <p:txBody>
          <a:bodyPr/>
          <a:lstStyle>
            <a:lvl1pPr>
              <a:defRPr>
                <a:solidFill>
                  <a:schemeClr val="tx2"/>
                </a:solidFill>
              </a:defRPr>
            </a:lvl1pPr>
          </a:lstStyle>
          <a:p>
            <a:r>
              <a:rPr lang="en-US" dirty="0"/>
              <a:t>Sample Footer Text</a:t>
            </a:r>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a:xfrm>
            <a:off x="11183112" y="6492240"/>
            <a:ext cx="457200" cy="338328"/>
          </a:xfrm>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972035205"/>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83FF91DA-BC67-4FFF-80B3-6A83720BA580}" type="datetime1">
              <a:rPr lang="en-US" smtClean="0"/>
              <a:t>12/26/2025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987552"/>
            <a:ext cx="10149840" cy="4846320"/>
          </a:xfrm>
        </p:spPr>
        <p:txBody>
          <a:bodyPr anchor="ctr">
            <a:normAutofit/>
          </a:bodyPr>
          <a:lstStyle>
            <a:lvl1pPr marL="0" indent="0">
              <a:lnSpc>
                <a:spcPct val="110000"/>
              </a:lnSpc>
              <a:buNone/>
              <a:defRPr sz="4400" b="0" cap="all" baseline="0">
                <a:solidFill>
                  <a:schemeClr val="accent1"/>
                </a:solidFill>
              </a:defRPr>
            </a:lvl1pPr>
            <a:lvl2pPr marL="228600" indent="0">
              <a:lnSpc>
                <a:spcPct val="110000"/>
              </a:lnSpc>
              <a:buNone/>
              <a:defRPr sz="4000" b="0" cap="all" baseline="0">
                <a:solidFill>
                  <a:schemeClr val="accent1"/>
                </a:solidFill>
              </a:defRPr>
            </a:lvl2pPr>
            <a:lvl3pPr marL="457200" indent="0">
              <a:lnSpc>
                <a:spcPct val="110000"/>
              </a:lnSpc>
              <a:buNone/>
              <a:defRPr sz="3600" b="0" cap="all" baseline="0">
                <a:solidFill>
                  <a:schemeClr val="accent1"/>
                </a:solidFill>
              </a:defRPr>
            </a:lvl3pPr>
            <a:lvl4pPr marL="685800" indent="0">
              <a:lnSpc>
                <a:spcPct val="110000"/>
              </a:lnSpc>
              <a:buNone/>
              <a:defRPr sz="3200" b="0" cap="all" baseline="0">
                <a:solidFill>
                  <a:schemeClr val="accent1"/>
                </a:solidFill>
              </a:defRPr>
            </a:lvl4pPr>
            <a:lvl5pPr marL="914400" indent="0">
              <a:lnSpc>
                <a:spcPct val="110000"/>
              </a:lnSpc>
              <a:buNone/>
              <a:defRPr sz="2800" b="0" cap="all" baseline="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18724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ement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lvl1pPr>
              <a:defRPr>
                <a:solidFill>
                  <a:schemeClr val="accent1"/>
                </a:solidFill>
              </a:defRPr>
            </a:lvl1pPr>
          </a:lstStyle>
          <a:p>
            <a:fld id="{15565DD7-EB64-4BFE-B850-4043488A7CD8}" type="datetime1">
              <a:rPr lang="en-US" smtClean="0"/>
              <a:t>12/26/2025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lvl1pPr>
              <a:defRPr>
                <a:solidFill>
                  <a:schemeClr val="accent1"/>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lvl1pPr>
              <a:defRPr>
                <a:solidFill>
                  <a:schemeClr val="accent1"/>
                </a:solidFill>
              </a:defRPr>
            </a:lvl1p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630936"/>
            <a:ext cx="8449056" cy="5605272"/>
          </a:xfrm>
        </p:spPr>
        <p:txBody>
          <a:bodyPr anchor="ctr">
            <a:normAutofit/>
          </a:bodyPr>
          <a:lstStyle>
            <a:lvl1pPr marL="0" indent="0">
              <a:lnSpc>
                <a:spcPct val="110000"/>
              </a:lnSpc>
              <a:buNone/>
              <a:defRPr sz="5400" b="0" cap="none" baseline="0">
                <a:solidFill>
                  <a:schemeClr val="accent1"/>
                </a:solidFill>
              </a:defRPr>
            </a:lvl1pPr>
            <a:lvl2pPr marL="228600" indent="0">
              <a:lnSpc>
                <a:spcPct val="110000"/>
              </a:lnSpc>
              <a:buNone/>
              <a:defRPr sz="4800" b="0" cap="none" baseline="0">
                <a:solidFill>
                  <a:schemeClr val="accent1"/>
                </a:solidFill>
              </a:defRPr>
            </a:lvl2pPr>
            <a:lvl3pPr marL="457200" indent="0">
              <a:lnSpc>
                <a:spcPct val="110000"/>
              </a:lnSpc>
              <a:buNone/>
              <a:defRPr sz="4400" b="0" cap="none" baseline="0">
                <a:solidFill>
                  <a:schemeClr val="accent1"/>
                </a:solidFill>
              </a:defRPr>
            </a:lvl3pPr>
            <a:lvl4pPr marL="685800" indent="0">
              <a:lnSpc>
                <a:spcPct val="110000"/>
              </a:lnSpc>
              <a:buNone/>
              <a:defRPr sz="4000" b="0" cap="none" baseline="0">
                <a:solidFill>
                  <a:schemeClr val="accent1"/>
                </a:solidFill>
              </a:defRPr>
            </a:lvl4pPr>
            <a:lvl5pPr marL="914400" indent="0">
              <a:lnSpc>
                <a:spcPct val="110000"/>
              </a:lnSpc>
              <a:buNone/>
              <a:defRPr sz="3600" b="0" cap="none" baseline="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6483226"/>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860B29AE-EBEF-71CC-AE38-3B2CD14FCA19}"/>
              </a:ext>
            </a:extLst>
          </p:cNvPr>
          <p:cNvSpPr/>
          <p:nvPr/>
        </p:nvSpPr>
        <p:spPr>
          <a:xfrm rot="5400000" flipV="1">
            <a:off x="-2566724" y="2566724"/>
            <a:ext cx="6399213" cy="1265765"/>
          </a:xfrm>
          <a:custGeom>
            <a:avLst/>
            <a:gdLst>
              <a:gd name="connsiteX0" fmla="*/ 0 w 6399213"/>
              <a:gd name="connsiteY0" fmla="*/ 0 h 1265765"/>
              <a:gd name="connsiteX1" fmla="*/ 0 w 6399213"/>
              <a:gd name="connsiteY1" fmla="*/ 1265765 h 1265765"/>
              <a:gd name="connsiteX2" fmla="*/ 5982881 w 6399213"/>
              <a:gd name="connsiteY2" fmla="*/ 1265765 h 1265765"/>
              <a:gd name="connsiteX3" fmla="*/ 6399213 w 6399213"/>
              <a:gd name="connsiteY3" fmla="*/ 849433 h 1265765"/>
              <a:gd name="connsiteX4" fmla="*/ 6399213 w 6399213"/>
              <a:gd name="connsiteY4" fmla="*/ 0 h 1265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9213" h="1265765">
                <a:moveTo>
                  <a:pt x="0" y="0"/>
                </a:moveTo>
                <a:lnTo>
                  <a:pt x="0" y="1265765"/>
                </a:lnTo>
                <a:lnTo>
                  <a:pt x="5982881" y="1265765"/>
                </a:lnTo>
                <a:cubicBezTo>
                  <a:pt x="6212815" y="1265765"/>
                  <a:pt x="6399213" y="1079367"/>
                  <a:pt x="6399213" y="849433"/>
                </a:cubicBezTo>
                <a:lnTo>
                  <a:pt x="6399213"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6BE2C979-2DBB-4FF5-B773-BBC906FD5969}" type="datetime1">
              <a:rPr lang="en-US" smtClean="0"/>
              <a:t>12/26/2025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1798217" y="877824"/>
            <a:ext cx="8046720" cy="5065776"/>
          </a:xfrm>
        </p:spPr>
        <p:txBody>
          <a:bodyPr anchor="ctr">
            <a:normAutofit/>
          </a:bodyPr>
          <a:lstStyle>
            <a:lvl1pPr marL="0" indent="0">
              <a:lnSpc>
                <a:spcPct val="110000"/>
              </a:lnSpc>
              <a:buNone/>
              <a:defRPr sz="5400" b="0"/>
            </a:lvl1pPr>
            <a:lvl2pPr marL="228600" indent="0">
              <a:lnSpc>
                <a:spcPct val="110000"/>
              </a:lnSpc>
              <a:buNone/>
              <a:defRPr sz="4800" b="0"/>
            </a:lvl2pPr>
            <a:lvl3pPr marL="457200" indent="0">
              <a:lnSpc>
                <a:spcPct val="110000"/>
              </a:lnSpc>
              <a:buNone/>
              <a:defRPr sz="4400" b="0"/>
            </a:lvl3pPr>
            <a:lvl4pPr marL="685800" indent="0">
              <a:lnSpc>
                <a:spcPct val="110000"/>
              </a:lnSpc>
              <a:buNone/>
              <a:defRPr sz="4000" b="0"/>
            </a:lvl4pPr>
            <a:lvl5pPr marL="914400" indent="0">
              <a:lnSpc>
                <a:spcPct val="110000"/>
              </a:lnSpc>
              <a:buNone/>
              <a:defRPr sz="3600" b="0"/>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01479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0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5" name="Picture Placeholder 6">
            <a:extLst>
              <a:ext uri="{FF2B5EF4-FFF2-40B4-BE49-F238E27FC236}">
                <a16:creationId xmlns:a16="http://schemas.microsoft.com/office/drawing/2014/main" id="{3D161DAC-42AF-C3D9-37A1-04B90F30DEED}"/>
              </a:ext>
            </a:extLst>
          </p:cNvPr>
          <p:cNvSpPr>
            <a:spLocks noGrp="1"/>
          </p:cNvSpPr>
          <p:nvPr>
            <p:ph type="pic" sz="quarter" idx="13" hasCustomPrompt="1"/>
          </p:nvPr>
        </p:nvSpPr>
        <p:spPr>
          <a:xfrm>
            <a:off x="5586160" y="0"/>
            <a:ext cx="6605841" cy="6399152"/>
          </a:xfrm>
          <a:custGeom>
            <a:avLst/>
            <a:gdLst>
              <a:gd name="connsiteX0" fmla="*/ 0 w 6605841"/>
              <a:gd name="connsiteY0" fmla="*/ 0 h 6399152"/>
              <a:gd name="connsiteX1" fmla="*/ 6605841 w 6605841"/>
              <a:gd name="connsiteY1" fmla="*/ 0 h 6399152"/>
              <a:gd name="connsiteX2" fmla="*/ 6605841 w 6605841"/>
              <a:gd name="connsiteY2" fmla="*/ 6399152 h 6399152"/>
              <a:gd name="connsiteX3" fmla="*/ 601995 w 6605841"/>
              <a:gd name="connsiteY3" fmla="*/ 6399152 h 6399152"/>
              <a:gd name="connsiteX4" fmla="*/ 0 w 6605841"/>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5841" h="6399152">
                <a:moveTo>
                  <a:pt x="0" y="0"/>
                </a:moveTo>
                <a:lnTo>
                  <a:pt x="6605841" y="0"/>
                </a:lnTo>
                <a:lnTo>
                  <a:pt x="6605841" y="6399152"/>
                </a:lnTo>
                <a:lnTo>
                  <a:pt x="601995" y="6399152"/>
                </a:lnTo>
                <a:cubicBezTo>
                  <a:pt x="269522" y="6399152"/>
                  <a:pt x="0" y="6129629"/>
                  <a:pt x="0" y="5797156"/>
                </a:cubicBez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016F69B6-6D5E-4363-B374-18E94027D1E6}" type="datetime1">
              <a:rPr lang="en-US" smtClean="0"/>
              <a:t>12/26/2025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4191069794"/>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tatement 4">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1CEC059F-651D-D540-DF60-D6361D9C716B}"/>
              </a:ext>
            </a:extLst>
          </p:cNvPr>
          <p:cNvSpPr/>
          <p:nvPr/>
        </p:nvSpPr>
        <p:spPr>
          <a:xfrm flipV="1">
            <a:off x="1" y="6099048"/>
            <a:ext cx="10487111" cy="758952"/>
          </a:xfrm>
          <a:custGeom>
            <a:avLst/>
            <a:gdLst>
              <a:gd name="connsiteX0" fmla="*/ 0 w 10487111"/>
              <a:gd name="connsiteY0" fmla="*/ 758952 h 758952"/>
              <a:gd name="connsiteX1" fmla="*/ 10070779 w 10487111"/>
              <a:gd name="connsiteY1" fmla="*/ 758952 h 758952"/>
              <a:gd name="connsiteX2" fmla="*/ 10487111 w 10487111"/>
              <a:gd name="connsiteY2" fmla="*/ 342620 h 758952"/>
              <a:gd name="connsiteX3" fmla="*/ 10487111 w 10487111"/>
              <a:gd name="connsiteY3" fmla="*/ 0 h 758952"/>
              <a:gd name="connsiteX4" fmla="*/ 0 w 10487111"/>
              <a:gd name="connsiteY4" fmla="*/ 0 h 758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87111" h="758952">
                <a:moveTo>
                  <a:pt x="0" y="758952"/>
                </a:moveTo>
                <a:lnTo>
                  <a:pt x="10070779" y="758952"/>
                </a:lnTo>
                <a:cubicBezTo>
                  <a:pt x="10300713" y="758952"/>
                  <a:pt x="10487111" y="572554"/>
                  <a:pt x="10487111" y="342620"/>
                </a:cubicBezTo>
                <a:lnTo>
                  <a:pt x="10487111" y="0"/>
                </a:lnTo>
                <a:lnTo>
                  <a:pt x="0"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4F5984F2-69E3-42EA-A769-C3221255F524}" type="datetime1">
              <a:rPr lang="en-US" smtClean="0"/>
              <a:t>12/26/2025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a:xfrm>
            <a:off x="70683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a:xfrm>
            <a:off x="98206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1596767"/>
            <a:ext cx="9848088" cy="3767328"/>
          </a:xfrm>
        </p:spPr>
        <p:txBody>
          <a:bodyPr anchor="b">
            <a:normAutofit/>
          </a:bodyPr>
          <a:lstStyle>
            <a:lvl1pPr marL="0" indent="0">
              <a:lnSpc>
                <a:spcPct val="110000"/>
              </a:lnSpc>
              <a:buNone/>
              <a:defRPr sz="6000" b="0">
                <a:solidFill>
                  <a:schemeClr val="accent1"/>
                </a:solidFill>
              </a:defRPr>
            </a:lvl1pPr>
            <a:lvl2pPr marL="228600" indent="0">
              <a:lnSpc>
                <a:spcPct val="110000"/>
              </a:lnSpc>
              <a:buNone/>
              <a:defRPr sz="5400" b="0">
                <a:solidFill>
                  <a:schemeClr val="accent1"/>
                </a:solidFill>
              </a:defRPr>
            </a:lvl2pPr>
            <a:lvl3pPr marL="457200" indent="0">
              <a:lnSpc>
                <a:spcPct val="110000"/>
              </a:lnSpc>
              <a:buNone/>
              <a:defRPr sz="4800" b="0">
                <a:solidFill>
                  <a:schemeClr val="accent1"/>
                </a:solidFill>
              </a:defRPr>
            </a:lvl3pPr>
            <a:lvl4pPr marL="685800" indent="0">
              <a:lnSpc>
                <a:spcPct val="110000"/>
              </a:lnSpc>
              <a:buNone/>
              <a:defRPr sz="4400" b="0">
                <a:solidFill>
                  <a:schemeClr val="accent1"/>
                </a:solidFill>
              </a:defRPr>
            </a:lvl4pPr>
            <a:lvl5pPr marL="914400" indent="0">
              <a:lnSpc>
                <a:spcPct val="110000"/>
              </a:lnSpc>
              <a:buNone/>
              <a:defRPr sz="4000" b="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797011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1618488" y="5376672"/>
            <a:ext cx="9079992" cy="466344"/>
          </a:xfrm>
        </p:spPr>
        <p:txBody>
          <a:bodyPr anchor="t">
            <a:normAutofit/>
          </a:bodyPr>
          <a:lstStyle>
            <a:lvl1pPr>
              <a:lnSpc>
                <a:spcPct val="120000"/>
              </a:lnSpc>
              <a:defRPr sz="2200">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A3621600-2F49-4BDF-9F00-79A81477383F}" type="datetime1">
              <a:rPr lang="en-US" smtClean="0"/>
              <a:t>12/26/2025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1499616" y="1527048"/>
            <a:ext cx="9198864" cy="2871216"/>
          </a:xfrm>
        </p:spPr>
        <p:txBody>
          <a:bodyPr anchor="ctr">
            <a:normAutofit/>
          </a:bodyPr>
          <a:lstStyle>
            <a:lvl1pPr marL="137160" indent="-137160">
              <a:lnSpc>
                <a:spcPct val="110000"/>
              </a:lnSpc>
              <a:spcBef>
                <a:spcPts val="0"/>
              </a:spcBef>
              <a:buNone/>
              <a:defRPr sz="40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139336209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3AF1DAFD-6C43-776A-EDEF-047653131661}"/>
              </a:ext>
            </a:extLst>
          </p:cNvPr>
          <p:cNvSpPr/>
          <p:nvPr/>
        </p:nvSpPr>
        <p:spPr>
          <a:xfrm flipV="1">
            <a:off x="0" y="823828"/>
            <a:ext cx="11385608" cy="6034172"/>
          </a:xfrm>
          <a:custGeom>
            <a:avLst/>
            <a:gdLst>
              <a:gd name="connsiteX0" fmla="*/ 0 w 11385608"/>
              <a:gd name="connsiteY0" fmla="*/ 6034172 h 6034172"/>
              <a:gd name="connsiteX1" fmla="*/ 10969276 w 11385608"/>
              <a:gd name="connsiteY1" fmla="*/ 6034172 h 6034172"/>
              <a:gd name="connsiteX2" fmla="*/ 11385608 w 11385608"/>
              <a:gd name="connsiteY2" fmla="*/ 5617840 h 6034172"/>
              <a:gd name="connsiteX3" fmla="*/ 11385608 w 11385608"/>
              <a:gd name="connsiteY3" fmla="*/ 0 h 6034172"/>
              <a:gd name="connsiteX4" fmla="*/ 0 w 11385608"/>
              <a:gd name="connsiteY4" fmla="*/ 0 h 6034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5608" h="6034172">
                <a:moveTo>
                  <a:pt x="0" y="6034172"/>
                </a:moveTo>
                <a:lnTo>
                  <a:pt x="10969276" y="6034172"/>
                </a:lnTo>
                <a:cubicBezTo>
                  <a:pt x="11199210" y="6034172"/>
                  <a:pt x="11385608" y="5847774"/>
                  <a:pt x="11385608" y="5617840"/>
                </a:cubicBezTo>
                <a:lnTo>
                  <a:pt x="11385608" y="0"/>
                </a:lnTo>
                <a:lnTo>
                  <a:pt x="0"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66928" y="5148072"/>
            <a:ext cx="8366760" cy="1188720"/>
          </a:xfrm>
        </p:spPr>
        <p:txBody>
          <a:bodyPr anchor="ctr">
            <a:normAutofit/>
          </a:bodyPr>
          <a:lstStyle>
            <a:lvl1pPr>
              <a:lnSpc>
                <a:spcPct val="120000"/>
              </a:lnSpc>
              <a:defRPr sz="1800" b="1">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A2123558-A89A-4F39-900D-C4A4FDA1B2E7}" type="datetime1">
              <a:rPr lang="en-US" smtClean="0"/>
              <a:t>12/26/2025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a:xfrm>
            <a:off x="86685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a:xfrm>
            <a:off x="114208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1783080"/>
            <a:ext cx="8503920" cy="3209544"/>
          </a:xfrm>
        </p:spPr>
        <p:txBody>
          <a:bodyPr anchor="t">
            <a:normAutofit/>
          </a:bodyPr>
          <a:lstStyle>
            <a:lvl1pPr marL="137160" indent="-137160">
              <a:lnSpc>
                <a:spcPct val="100000"/>
              </a:lnSpc>
              <a:spcBef>
                <a:spcPts val="0"/>
              </a:spcBef>
              <a:buNone/>
              <a:defRPr sz="40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962662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25BDAC2-53C5-6F8B-7446-54D1152EB91B}"/>
              </a:ext>
            </a:extLst>
          </p:cNvPr>
          <p:cNvSpPr/>
          <p:nvPr/>
        </p:nvSpPr>
        <p:spPr>
          <a:xfrm>
            <a:off x="0" y="0"/>
            <a:ext cx="11385608" cy="5084064"/>
          </a:xfrm>
          <a:custGeom>
            <a:avLst/>
            <a:gdLst>
              <a:gd name="connsiteX0" fmla="*/ 0 w 11385608"/>
              <a:gd name="connsiteY0" fmla="*/ 0 h 5084064"/>
              <a:gd name="connsiteX1" fmla="*/ 11385608 w 11385608"/>
              <a:gd name="connsiteY1" fmla="*/ 0 h 5084064"/>
              <a:gd name="connsiteX2" fmla="*/ 11385608 w 11385608"/>
              <a:gd name="connsiteY2" fmla="*/ 4562110 h 5084064"/>
              <a:gd name="connsiteX3" fmla="*/ 10863655 w 11385608"/>
              <a:gd name="connsiteY3" fmla="*/ 5084064 h 5084064"/>
              <a:gd name="connsiteX4" fmla="*/ 0 w 11385608"/>
              <a:gd name="connsiteY4" fmla="*/ 5084064 h 5084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5608" h="5084064">
                <a:moveTo>
                  <a:pt x="0" y="0"/>
                </a:moveTo>
                <a:lnTo>
                  <a:pt x="11385608" y="0"/>
                </a:lnTo>
                <a:lnTo>
                  <a:pt x="11385608" y="4562110"/>
                </a:lnTo>
                <a:cubicBezTo>
                  <a:pt x="11385608" y="4850377"/>
                  <a:pt x="11151922" y="5084064"/>
                  <a:pt x="10863655" y="5084064"/>
                </a:cubicBezTo>
                <a:lnTo>
                  <a:pt x="0" y="5084064"/>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66928" y="5449824"/>
            <a:ext cx="9546336" cy="905256"/>
          </a:xfrm>
        </p:spPr>
        <p:txBody>
          <a:bodyPr anchor="ctr">
            <a:normAutofit/>
          </a:bodyPr>
          <a:lstStyle>
            <a:lvl1pPr>
              <a:lnSpc>
                <a:spcPct val="120000"/>
              </a:lnSpc>
              <a:defRPr sz="1800" b="1">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5342020B-CB60-4281-A570-6300974B7A2E}" type="datetime1">
              <a:rPr lang="en-US" smtClean="0"/>
              <a:t>12/26/2025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a:xfrm>
            <a:off x="86685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a:xfrm>
            <a:off x="114208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530352"/>
            <a:ext cx="9683496" cy="3950208"/>
          </a:xfrm>
        </p:spPr>
        <p:txBody>
          <a:bodyPr anchor="ctr">
            <a:normAutofit/>
          </a:bodyPr>
          <a:lstStyle>
            <a:lvl1pPr marL="137160" indent="-137160">
              <a:lnSpc>
                <a:spcPct val="110000"/>
              </a:lnSpc>
              <a:spcBef>
                <a:spcPts val="0"/>
              </a:spcBef>
              <a:buNone/>
              <a:defRPr sz="44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36028689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57784" y="4965192"/>
            <a:ext cx="8339328" cy="1289304"/>
          </a:xfrm>
        </p:spPr>
        <p:txBody>
          <a:bodyPr anchor="ctr">
            <a:normAutofit/>
          </a:bodyPr>
          <a:lstStyle>
            <a:lvl1pPr>
              <a:lnSpc>
                <a:spcPct val="120000"/>
              </a:lnSpc>
              <a:defRPr sz="1800" b="0">
                <a:latin typeface="+mn-lt"/>
              </a:defRPr>
            </a:lvl1pPr>
          </a:lstStyle>
          <a:p>
            <a:r>
              <a:rPr lang="en-US" dirty="0"/>
              <a:t>Quote Author</a:t>
            </a:r>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1033272"/>
            <a:ext cx="8467344" cy="3931920"/>
          </a:xfrm>
        </p:spPr>
        <p:txBody>
          <a:bodyPr anchor="b">
            <a:normAutofit/>
          </a:bodyPr>
          <a:lstStyle>
            <a:lvl1pPr marL="137160" indent="-137160">
              <a:lnSpc>
                <a:spcPct val="110000"/>
              </a:lnSpc>
              <a:spcBef>
                <a:spcPts val="0"/>
              </a:spcBef>
              <a:buNone/>
              <a:defRPr sz="4400">
                <a:solidFill>
                  <a:schemeClr val="accent1"/>
                </a:solidFill>
                <a:latin typeface="+mj-lt"/>
              </a:defRPr>
            </a:lvl1pPr>
          </a:lstStyle>
          <a:p>
            <a:pPr lvl="0"/>
            <a:r>
              <a:rPr lang="en-US" dirty="0"/>
              <a:t>Click to edit Quote</a:t>
            </a:r>
          </a:p>
        </p:txBody>
      </p:sp>
      <p:sp>
        <p:nvSpPr>
          <p:cNvPr id="6" name="Date Placeholder 5">
            <a:extLst>
              <a:ext uri="{FF2B5EF4-FFF2-40B4-BE49-F238E27FC236}">
                <a16:creationId xmlns:a16="http://schemas.microsoft.com/office/drawing/2014/main" id="{1554EA42-18F1-82AE-02C3-B2B2A57AD709}"/>
              </a:ext>
            </a:extLst>
          </p:cNvPr>
          <p:cNvSpPr>
            <a:spLocks noGrp="1"/>
          </p:cNvSpPr>
          <p:nvPr>
            <p:ph type="dt" sz="half" idx="14"/>
          </p:nvPr>
        </p:nvSpPr>
        <p:spPr/>
        <p:txBody>
          <a:bodyPr/>
          <a:lstStyle/>
          <a:p>
            <a:fld id="{F55215D8-97AA-4B85-B7A0-A02F39368DA3}" type="datetime1">
              <a:rPr lang="en-US" smtClean="0"/>
              <a:t>12/26/2025</a:t>
            </a:fld>
            <a:endParaRPr lang="en-US" dirty="0"/>
          </a:p>
        </p:txBody>
      </p:sp>
      <p:sp>
        <p:nvSpPr>
          <p:cNvPr id="9" name="Footer Placeholder 8">
            <a:extLst>
              <a:ext uri="{FF2B5EF4-FFF2-40B4-BE49-F238E27FC236}">
                <a16:creationId xmlns:a16="http://schemas.microsoft.com/office/drawing/2014/main" id="{A8AE5996-C1E5-AFF0-1C20-EFDC8711799D}"/>
              </a:ext>
            </a:extLst>
          </p:cNvPr>
          <p:cNvSpPr>
            <a:spLocks noGrp="1"/>
          </p:cNvSpPr>
          <p:nvPr>
            <p:ph type="ftr" sz="quarter" idx="15"/>
          </p:nvPr>
        </p:nvSpPr>
        <p:spPr/>
        <p:txBody>
          <a:bodyPr/>
          <a:lstStyle/>
          <a:p>
            <a:r>
              <a:rPr lang="en-US"/>
              <a:t>Sample Footer Text</a:t>
            </a:r>
            <a:endParaRPr lang="en-US" dirty="0"/>
          </a:p>
        </p:txBody>
      </p:sp>
      <p:sp>
        <p:nvSpPr>
          <p:cNvPr id="10" name="Slide Number Placeholder 9">
            <a:extLst>
              <a:ext uri="{FF2B5EF4-FFF2-40B4-BE49-F238E27FC236}">
                <a16:creationId xmlns:a16="http://schemas.microsoft.com/office/drawing/2014/main" id="{4A8ACF18-7D60-FEE3-1B8D-6E5F51611A84}"/>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548046829"/>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778C515B-8D5A-0268-9044-7B2013C87E02}"/>
              </a:ext>
            </a:extLst>
          </p:cNvPr>
          <p:cNvSpPr>
            <a:spLocks noGrp="1"/>
          </p:cNvSpPr>
          <p:nvPr>
            <p:ph type="body" sz="quarter" idx="13"/>
          </p:nvPr>
        </p:nvSpPr>
        <p:spPr>
          <a:xfrm>
            <a:off x="429767" y="2020825"/>
            <a:ext cx="5212208" cy="428472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13C7061A-8ED7-8B72-BD2B-2DF67F8C7A75}"/>
              </a:ext>
            </a:extLst>
          </p:cNvPr>
          <p:cNvSpPr>
            <a:spLocks noGrp="1"/>
          </p:cNvSpPr>
          <p:nvPr>
            <p:ph type="body" sz="quarter" idx="14"/>
          </p:nvPr>
        </p:nvSpPr>
        <p:spPr>
          <a:xfrm>
            <a:off x="6381622" y="2020822"/>
            <a:ext cx="5212208" cy="42847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B15CE14-1FF6-4074-BE8F-BABA3B0759C8}" type="datetime1">
              <a:rPr lang="en-US" smtClean="0"/>
              <a:t>12/26/2025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9520786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A211279F-0D05-3637-19CD-29468F4DD2F3}"/>
              </a:ext>
            </a:extLst>
          </p:cNvPr>
          <p:cNvSpPr>
            <a:spLocks noGrp="1"/>
          </p:cNvSpPr>
          <p:nvPr>
            <p:ph type="body" sz="quarter" idx="13"/>
          </p:nvPr>
        </p:nvSpPr>
        <p:spPr>
          <a:xfrm>
            <a:off x="430213" y="2021134"/>
            <a:ext cx="5211762" cy="43431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F1B170DE-636A-B1A9-2EAB-C426DBFB3E5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68971389-0C57-4856-A530-D0CC79ABF97F}" type="datetime1">
              <a:rPr lang="en-US" smtClean="0"/>
              <a:t>12/26/2025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2630557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3B13EFD-DF71-4A7D-9C47-1BBDB138B295}" type="datetime1">
              <a:rPr lang="en-US" smtClean="0"/>
              <a:t>12/26/2025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896022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766BE319-9B1C-4A02-A60F-55C05B841F00}" type="datetime1">
              <a:rPr lang="en-US" smtClean="0"/>
              <a:t>12/26/2025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128795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6"/>
            <a:ext cx="3595634" cy="1757505"/>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311121"/>
            <a:ext cx="3309608"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60EF397E-666B-470F-A253-6BE6BC97EEBE}" type="datetime1">
              <a:rPr lang="en-US" smtClean="0"/>
              <a:t>12/26/2025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23948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chor="ctr">
            <a:normAutofit/>
          </a:bodyPr>
          <a:lstStyle>
            <a:lvl1pPr marL="0" indent="0">
              <a:buNone/>
              <a:defRPr lang="en-US" dirty="0">
                <a:solidFill>
                  <a:schemeClr val="tx2"/>
                </a:solidFill>
              </a:defRPr>
            </a:lvl1pPr>
          </a:lstStyle>
          <a:p>
            <a:pPr lvl="0"/>
            <a:r>
              <a:rPr lang="en-US" dirty="0"/>
              <a:t>Click to edit Master subtitle style</a:t>
            </a:r>
          </a:p>
        </p:txBody>
      </p:sp>
      <p:sp>
        <p:nvSpPr>
          <p:cNvPr id="9" name="Picture Placeholder 8">
            <a:extLst>
              <a:ext uri="{FF2B5EF4-FFF2-40B4-BE49-F238E27FC236}">
                <a16:creationId xmlns:a16="http://schemas.microsoft.com/office/drawing/2014/main" id="{A9E06FED-92D3-C4D6-28D7-600D842F7AC3}"/>
              </a:ext>
            </a:extLst>
          </p:cNvPr>
          <p:cNvSpPr>
            <a:spLocks noGrp="1"/>
          </p:cNvSpPr>
          <p:nvPr>
            <p:ph type="pic" sz="quarter" idx="13" hasCustomPrompt="1"/>
          </p:nvPr>
        </p:nvSpPr>
        <p:spPr>
          <a:xfrm>
            <a:off x="0" y="0"/>
            <a:ext cx="11733150" cy="5135804"/>
          </a:xfrm>
          <a:custGeom>
            <a:avLst/>
            <a:gdLst>
              <a:gd name="connsiteX0" fmla="*/ 0 w 11733150"/>
              <a:gd name="connsiteY0" fmla="*/ 0 h 5135804"/>
              <a:gd name="connsiteX1" fmla="*/ 11733150 w 11733150"/>
              <a:gd name="connsiteY1" fmla="*/ 0 h 5135804"/>
              <a:gd name="connsiteX2" fmla="*/ 11733150 w 11733150"/>
              <a:gd name="connsiteY2" fmla="*/ 4533808 h 5135804"/>
              <a:gd name="connsiteX3" fmla="*/ 11131154 w 11733150"/>
              <a:gd name="connsiteY3" fmla="*/ 5135804 h 5135804"/>
              <a:gd name="connsiteX4" fmla="*/ 0 w 11733150"/>
              <a:gd name="connsiteY4" fmla="*/ 5135804 h 5135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33150" h="5135804">
                <a:moveTo>
                  <a:pt x="0" y="0"/>
                </a:moveTo>
                <a:lnTo>
                  <a:pt x="11733150" y="0"/>
                </a:lnTo>
                <a:lnTo>
                  <a:pt x="11733150" y="4533808"/>
                </a:lnTo>
                <a:cubicBezTo>
                  <a:pt x="11733150" y="4866281"/>
                  <a:pt x="11463627" y="5135804"/>
                  <a:pt x="11131154" y="5135804"/>
                </a:cubicBezTo>
                <a:lnTo>
                  <a:pt x="0" y="5135804"/>
                </a:ln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4DEE5A9B-1189-4B03-AA34-8ABCB3EDCE59}" type="datetime1">
              <a:rPr lang="en-US" smtClean="0"/>
              <a:t>12/26/2025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760527497"/>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713996"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Picture Placeholder 8">
            <a:extLst>
              <a:ext uri="{FF2B5EF4-FFF2-40B4-BE49-F238E27FC236}">
                <a16:creationId xmlns:a16="http://schemas.microsoft.com/office/drawing/2014/main" id="{FA23F0E6-EDAF-3A7F-5EC8-F911E9AE48EF}"/>
              </a:ext>
            </a:extLst>
          </p:cNvPr>
          <p:cNvSpPr>
            <a:spLocks noGrp="1"/>
          </p:cNvSpPr>
          <p:nvPr>
            <p:ph type="pic" sz="quarter" idx="13" hasCustomPrompt="1"/>
          </p:nvPr>
        </p:nvSpPr>
        <p:spPr>
          <a:xfrm>
            <a:off x="4502843" y="0"/>
            <a:ext cx="7689157" cy="6399152"/>
          </a:xfrm>
          <a:custGeom>
            <a:avLst/>
            <a:gdLst>
              <a:gd name="connsiteX0" fmla="*/ 0 w 7689157"/>
              <a:gd name="connsiteY0" fmla="*/ 0 h 6399152"/>
              <a:gd name="connsiteX1" fmla="*/ 7689157 w 7689157"/>
              <a:gd name="connsiteY1" fmla="*/ 0 h 6399152"/>
              <a:gd name="connsiteX2" fmla="*/ 7689157 w 7689157"/>
              <a:gd name="connsiteY2" fmla="*/ 6399152 h 6399152"/>
              <a:gd name="connsiteX3" fmla="*/ 578440 w 7689157"/>
              <a:gd name="connsiteY3" fmla="*/ 6399152 h 6399152"/>
              <a:gd name="connsiteX4" fmla="*/ 0 w 7689157"/>
              <a:gd name="connsiteY4" fmla="*/ 582071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89157" h="6399152">
                <a:moveTo>
                  <a:pt x="0" y="0"/>
                </a:moveTo>
                <a:lnTo>
                  <a:pt x="7689157" y="0"/>
                </a:lnTo>
                <a:lnTo>
                  <a:pt x="7689157" y="6399152"/>
                </a:lnTo>
                <a:lnTo>
                  <a:pt x="578440" y="6399152"/>
                </a:lnTo>
                <a:cubicBezTo>
                  <a:pt x="258976" y="6399152"/>
                  <a:pt x="0" y="6140176"/>
                  <a:pt x="0" y="5820712"/>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EB2249CC-ABEB-43E4-956A-E3EA25785381}" type="datetime1">
              <a:rPr lang="en-US" smtClean="0"/>
              <a:t>12/26/2025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772790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6600">
                <a:solidFill>
                  <a:schemeClr val="accent1"/>
                </a:soli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1FE689B-95F7-4D9F-8FA3-5EAD5F062125}"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0147"/>
      </p:ext>
    </p:extLst>
  </p:cSld>
  <p:clrMapOvr>
    <a:overrideClrMapping bg1="lt1" tx1="dk1" bg2="lt2" tx2="dk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8430768" cy="1842020"/>
          </a:xfrm>
        </p:spPr>
        <p:txBody>
          <a:bodyPr anchor="b">
            <a:normAutofit/>
          </a:bodyPr>
          <a:lstStyle>
            <a:lvl1pPr>
              <a:defRPr sz="6000">
                <a:solidFill>
                  <a:schemeClr val="accent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8430768" cy="1828800"/>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B9EC20F-E1D8-4943-B054-6F2B6C10D630}" type="datetime1">
              <a:rPr lang="en-US" smtClean="0"/>
              <a:t>12/26/2025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1050701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93776"/>
            <a:ext cx="8028432" cy="4325112"/>
          </a:xfrm>
        </p:spPr>
        <p:txBody>
          <a:bodyPr vert="horz" lIns="91440" tIns="45720" rIns="91440" bIns="45720" rtlCol="0" anchor="t">
            <a:normAutofit/>
          </a:bodyPr>
          <a:lstStyle>
            <a:lvl1pPr>
              <a:defRPr lang="en-US" sz="80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65776"/>
            <a:ext cx="5431536" cy="1188720"/>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FED32A50-3A67-42D0-AFC3-9798A621A2DF}" type="datetime1">
              <a:rPr lang="en-US" smtClean="0"/>
              <a:t>12/26/2025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73231450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5111496"/>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B65698FC-C9DA-44B4-AC6C-01EEA7EAAA4C}" type="datetime1">
              <a:rPr lang="en-US" smtClean="0"/>
              <a:t>12/26/2025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265999301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170516"/>
            <a:ext cx="4800600" cy="1083980"/>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29ECA0D2-D30D-4484-8941-E31C1541BC59}" type="datetime1">
              <a:rPr lang="en-US" smtClean="0"/>
              <a:t>12/26/2025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92390574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accent3">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8961120" cy="4654296"/>
          </a:xfrm>
        </p:spPr>
        <p:txBody>
          <a:bodyPr anchor="b">
            <a:normAutofit/>
          </a:bodyPr>
          <a:lstStyle>
            <a:lvl1pPr>
              <a:defRPr sz="6000">
                <a:solidFill>
                  <a:schemeClr val="accent1"/>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accent1"/>
                </a:solidFill>
              </a:defRPr>
            </a:lvl1pPr>
          </a:lstStyle>
          <a:p>
            <a:fld id="{BFA793B8-7270-4493-83ED-C07D34603133}" type="datetime1">
              <a:rPr lang="en-US" smtClean="0"/>
              <a:t>12/26/2025</a:t>
            </a:fld>
            <a:endParaRPr lang="en-US" dirty="0"/>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accent1"/>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accent1"/>
                </a:solidFill>
              </a:defRPr>
            </a:lvl1pPr>
          </a:lstStyle>
          <a:p>
            <a:fld id="{84145AC3-CC88-4C8A-A6CE-8D44921B6A23}" type="slidenum">
              <a:rPr lang="en-US" smtClean="0"/>
              <a:pPr/>
              <a:t>‹#›</a:t>
            </a:fld>
            <a:endParaRPr lang="en-US"/>
          </a:p>
        </p:txBody>
      </p:sp>
    </p:spTree>
    <p:extLst>
      <p:ext uri="{BB962C8B-B14F-4D97-AF65-F5344CB8AC3E}">
        <p14:creationId xmlns:p14="http://schemas.microsoft.com/office/powerpoint/2010/main" val="109529270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492240"/>
            <a:ext cx="2843784" cy="338328"/>
          </a:xfrm>
          <a:prstGeom prst="rect">
            <a:avLst/>
          </a:prstGeom>
        </p:spPr>
        <p:txBody>
          <a:bodyPr vert="horz" lIns="91440" tIns="45720" rIns="91440" bIns="45720" rtlCol="0" anchor="ctr"/>
          <a:lstStyle>
            <a:lvl1pPr algn="l">
              <a:defRPr sz="800">
                <a:solidFill>
                  <a:schemeClr val="tx1"/>
                </a:solidFill>
              </a:defRPr>
            </a:lvl1pPr>
          </a:lstStyle>
          <a:p>
            <a:fld id="{F7F99000-8DC5-4FAA-962C-D38BB4F2BF7D}" type="datetime1">
              <a:rPr lang="en-US" smtClean="0"/>
              <a:t>12/26/2025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97112" y="6492240"/>
            <a:ext cx="2660904"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49456" y="6492240"/>
            <a:ext cx="457200" cy="338328"/>
          </a:xfrm>
          <a:prstGeom prst="rect">
            <a:avLst/>
          </a:prstGeom>
        </p:spPr>
        <p:txBody>
          <a:bodyPr vert="horz" lIns="91440" tIns="45720" rIns="91440" bIns="45720" rtlCol="0" anchor="ctr"/>
          <a:lstStyle>
            <a:lvl1pPr algn="r">
              <a:defRPr sz="800">
                <a:solidFill>
                  <a:schemeClr val="tx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4092771553"/>
      </p:ext>
    </p:extLst>
  </p:cSld>
  <p:clrMap bg1="lt1" tx1="dk1" bg2="lt2" tx2="dk2" accent1="accent1" accent2="accent2" accent3="accent3" accent4="accent4" accent5="accent5" accent6="accent6" hlink="hlink" folHlink="folHlink"/>
  <p:sldLayoutIdLst>
    <p:sldLayoutId id="2147483813" r:id="rId1"/>
    <p:sldLayoutId id="2147483812" r:id="rId2"/>
    <p:sldLayoutId id="2147483814"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 id="2147483776" r:id="rId17"/>
    <p:sldLayoutId id="2147483777" r:id="rId18"/>
    <p:sldLayoutId id="2147483778" r:id="rId19"/>
    <p:sldLayoutId id="2147483779" r:id="rId20"/>
    <p:sldLayoutId id="2147483780" r:id="rId21"/>
    <p:sldLayoutId id="2147483781" r:id="rId22"/>
    <p:sldLayoutId id="2147483782" r:id="rId23"/>
    <p:sldLayoutId id="2147483783" r:id="rId24"/>
    <p:sldLayoutId id="2147483784" r:id="rId25"/>
    <p:sldLayoutId id="2147483785" r:id="rId26"/>
    <p:sldLayoutId id="2147483786" r:id="rId27"/>
    <p:sldLayoutId id="2147483787" r:id="rId28"/>
    <p:sldLayoutId id="2147483788" r:id="rId29"/>
    <p:sldLayoutId id="2147483789" r:id="rId30"/>
    <p:sldLayoutId id="2147483790" r:id="rId31"/>
    <p:sldLayoutId id="2147483791" r:id="rId32"/>
    <p:sldLayoutId id="2147483792" r:id="rId33"/>
    <p:sldLayoutId id="2147483793" r:id="rId34"/>
    <p:sldLayoutId id="2147483794" r:id="rId35"/>
    <p:sldLayoutId id="2147483795" r:id="rId36"/>
    <p:sldLayoutId id="2147483796" r:id="rId37"/>
    <p:sldLayoutId id="2147483797" r:id="rId38"/>
    <p:sldLayoutId id="2147483798" r:id="rId39"/>
    <p:sldLayoutId id="2147483799" r:id="rId40"/>
    <p:sldLayoutId id="2147483800" r:id="rId41"/>
    <p:sldLayoutId id="2147483801" r:id="rId42"/>
    <p:sldLayoutId id="2147483802" r:id="rId43"/>
    <p:sldLayoutId id="2147483803" r:id="rId44"/>
    <p:sldLayoutId id="2147483804" r:id="rId45"/>
    <p:sldLayoutId id="2147483805" r:id="rId46"/>
    <p:sldLayoutId id="2147483806" r:id="rId47"/>
    <p:sldLayoutId id="2147483807" r:id="rId48"/>
    <p:sldLayoutId id="2147483808" r:id="rId49"/>
    <p:sldLayoutId id="2147483809" r:id="rId50"/>
    <p:sldLayoutId id="2147483810" r:id="rId51"/>
    <p:sldLayoutId id="2147483811" r:id="rId52"/>
  </p:sldLayoutIdLst>
  <p:hf sldNum="0" hdr="0" ftr="0" dt="0"/>
  <p:txStyles>
    <p:titleStyle>
      <a:lvl1pPr algn="l" defTabSz="914400" rtl="0" eaLnBrk="1" latinLnBrk="0" hangingPunct="1">
        <a:lnSpc>
          <a:spcPct val="90000"/>
        </a:lnSpc>
        <a:spcBef>
          <a:spcPct val="0"/>
        </a:spcBef>
        <a:buNone/>
        <a:defRPr sz="3200" b="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47DB57-B76A-E886-1011-5B6F808BDDF5}"/>
              </a:ext>
            </a:extLst>
          </p:cNvPr>
          <p:cNvSpPr>
            <a:spLocks noGrp="1"/>
          </p:cNvSpPr>
          <p:nvPr>
            <p:ph type="ctrTitle"/>
          </p:nvPr>
        </p:nvSpPr>
        <p:spPr>
          <a:xfrm>
            <a:off x="7269480" y="411480"/>
            <a:ext cx="4361688" cy="3968496"/>
          </a:xfrm>
        </p:spPr>
        <p:txBody>
          <a:bodyPr anchor="t">
            <a:normAutofit/>
          </a:bodyPr>
          <a:lstStyle/>
          <a:p>
            <a:r>
              <a:rPr kumimoji="1" lang="en-US" altLang="ja-JP" dirty="0"/>
              <a:t>CCNA</a:t>
            </a:r>
            <a:r>
              <a:rPr kumimoji="1" lang="ja-JP" altLang="en-US" dirty="0"/>
              <a:t>、</a:t>
            </a:r>
            <a:r>
              <a:rPr kumimoji="1" lang="en-US" altLang="ja-JP" dirty="0" err="1"/>
              <a:t>LinuC</a:t>
            </a:r>
            <a:r>
              <a:rPr kumimoji="1" lang="ja-JP" altLang="en-US" dirty="0"/>
              <a:t>、</a:t>
            </a:r>
            <a:br>
              <a:rPr kumimoji="1" lang="en-US" altLang="ja-JP" dirty="0"/>
            </a:br>
            <a:r>
              <a:rPr kumimoji="1" lang="en-US" altLang="ja-JP" dirty="0"/>
              <a:t>AWS</a:t>
            </a:r>
            <a:r>
              <a:rPr kumimoji="1" lang="ja-JP" altLang="en-US" dirty="0"/>
              <a:t>認定資格</a:t>
            </a:r>
          </a:p>
        </p:txBody>
      </p:sp>
      <p:sp>
        <p:nvSpPr>
          <p:cNvPr id="3" name="字幕 2">
            <a:extLst>
              <a:ext uri="{FF2B5EF4-FFF2-40B4-BE49-F238E27FC236}">
                <a16:creationId xmlns:a16="http://schemas.microsoft.com/office/drawing/2014/main" id="{2261123B-6F0F-C3FB-AAC4-0E792E898E02}"/>
              </a:ext>
            </a:extLst>
          </p:cNvPr>
          <p:cNvSpPr>
            <a:spLocks noGrp="1"/>
          </p:cNvSpPr>
          <p:nvPr>
            <p:ph type="subTitle" idx="1"/>
          </p:nvPr>
        </p:nvSpPr>
        <p:spPr>
          <a:xfrm>
            <a:off x="7269480" y="4873752"/>
            <a:ext cx="4206240" cy="1380744"/>
          </a:xfrm>
        </p:spPr>
        <p:txBody>
          <a:bodyPr anchor="b">
            <a:normAutofit/>
          </a:bodyPr>
          <a:lstStyle/>
          <a:p>
            <a:r>
              <a:rPr kumimoji="1" lang="ja-JP" altLang="en-US" dirty="0"/>
              <a:t>エンジニアの不足</a:t>
            </a:r>
          </a:p>
        </p:txBody>
      </p:sp>
      <p:pic>
        <p:nvPicPr>
          <p:cNvPr id="5" name="図プレースホルダー 4" descr="落書きされた道路標識&#10;&#10;AI 生成コンテンツは誤りを含む可能性があります。">
            <a:extLst>
              <a:ext uri="{FF2B5EF4-FFF2-40B4-BE49-F238E27FC236}">
                <a16:creationId xmlns:a16="http://schemas.microsoft.com/office/drawing/2014/main" id="{B5AD2EE5-B2EB-8100-5C50-4E4E0FA8B123}"/>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833" b="2277"/>
          <a:stretch>
            <a:fillRect/>
          </a:stretch>
        </p:blipFill>
        <p:spPr>
          <a:xfrm>
            <a:off x="20" y="10"/>
            <a:ext cx="6604483" cy="6399142"/>
          </a:xfrm>
          <a:noFill/>
        </p:spPr>
      </p:pic>
    </p:spTree>
    <p:extLst>
      <p:ext uri="{BB962C8B-B14F-4D97-AF65-F5344CB8AC3E}">
        <p14:creationId xmlns:p14="http://schemas.microsoft.com/office/powerpoint/2010/main" val="272621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81A388-0B3D-80D1-5A4C-B32815DED5A1}"/>
              </a:ext>
            </a:extLst>
          </p:cNvPr>
          <p:cNvSpPr>
            <a:spLocks noGrp="1"/>
          </p:cNvSpPr>
          <p:nvPr>
            <p:ph type="title"/>
          </p:nvPr>
        </p:nvSpPr>
        <p:spPr/>
        <p:txBody>
          <a:bodyPr/>
          <a:lstStyle/>
          <a:p>
            <a:r>
              <a:rPr kumimoji="1" lang="en-US" altLang="ja-JP" dirty="0"/>
              <a:t>CCNA</a:t>
            </a:r>
            <a:r>
              <a:rPr kumimoji="1" lang="ja-JP" altLang="en-US" dirty="0"/>
              <a:t>の概要</a:t>
            </a:r>
          </a:p>
        </p:txBody>
      </p:sp>
      <p:sp>
        <p:nvSpPr>
          <p:cNvPr id="3" name="コンテンツ プレースホルダー 2">
            <a:extLst>
              <a:ext uri="{FF2B5EF4-FFF2-40B4-BE49-F238E27FC236}">
                <a16:creationId xmlns:a16="http://schemas.microsoft.com/office/drawing/2014/main" id="{B77322B5-6D6F-6282-4826-8370E507AFF1}"/>
              </a:ext>
            </a:extLst>
          </p:cNvPr>
          <p:cNvSpPr>
            <a:spLocks noGrp="1"/>
          </p:cNvSpPr>
          <p:nvPr>
            <p:ph idx="1"/>
          </p:nvPr>
        </p:nvSpPr>
        <p:spPr/>
        <p:txBody>
          <a:bodyPr/>
          <a:lstStyle/>
          <a:p>
            <a:r>
              <a:rPr kumimoji="1" lang="en-US" altLang="ja-JP" dirty="0"/>
              <a:t>Cisco</a:t>
            </a:r>
            <a:r>
              <a:rPr kumimoji="1" lang="ja-JP" altLang="en-US" dirty="0"/>
              <a:t>社が提供するネットワークのアソシエイト資格</a:t>
            </a:r>
            <a:endParaRPr kumimoji="1" lang="en-US" altLang="ja-JP" dirty="0"/>
          </a:p>
          <a:p>
            <a:r>
              <a:rPr kumimoji="1" lang="en-US" altLang="ja-JP" dirty="0"/>
              <a:t>Cisco</a:t>
            </a:r>
            <a:r>
              <a:rPr kumimoji="1" lang="ja-JP" altLang="en-US" dirty="0"/>
              <a:t>はサンフランシスコ（</a:t>
            </a:r>
            <a:r>
              <a:rPr kumimoji="1" lang="en-US" altLang="ja-JP" dirty="0"/>
              <a:t>San Francisco</a:t>
            </a:r>
            <a:r>
              <a:rPr kumimoji="1" lang="ja-JP" altLang="en-US" dirty="0"/>
              <a:t>）からとって</a:t>
            </a:r>
            <a:r>
              <a:rPr kumimoji="1" lang="en-US" altLang="ja-JP" dirty="0"/>
              <a:t>Cisco</a:t>
            </a:r>
          </a:p>
          <a:p>
            <a:r>
              <a:rPr kumimoji="1" lang="en-US" altLang="ja-JP" dirty="0"/>
              <a:t>Cisco</a:t>
            </a:r>
            <a:r>
              <a:rPr kumimoji="1" lang="ja-JP" altLang="en-US" dirty="0"/>
              <a:t>社のネットワーク機器のシェアは世界一</a:t>
            </a:r>
            <a:endParaRPr kumimoji="1" lang="en-US" altLang="ja-JP" dirty="0"/>
          </a:p>
          <a:p>
            <a:r>
              <a:rPr kumimoji="1" lang="ja-JP" altLang="en-US" dirty="0"/>
              <a:t>スタンフォード大学のキャンパスをネットワークでつなぐことから始まった会社</a:t>
            </a:r>
            <a:endParaRPr kumimoji="1" lang="en-US" altLang="ja-JP" dirty="0"/>
          </a:p>
          <a:p>
            <a:r>
              <a:rPr kumimoji="1" lang="ja-JP" altLang="en-US" dirty="0"/>
              <a:t>時価総額は世界トップクラス（世界</a:t>
            </a:r>
            <a:r>
              <a:rPr kumimoji="1" lang="en-US" altLang="ja-JP" dirty="0"/>
              <a:t>31</a:t>
            </a:r>
            <a:r>
              <a:rPr kumimoji="1" lang="ja-JP" altLang="en-US" dirty="0"/>
              <a:t>位、</a:t>
            </a:r>
            <a:r>
              <a:rPr kumimoji="1" lang="en-US" altLang="ja-JP" dirty="0"/>
              <a:t>2025</a:t>
            </a:r>
            <a:r>
              <a:rPr kumimoji="1" lang="ja-JP" altLang="en-US" dirty="0"/>
              <a:t>年</a:t>
            </a:r>
            <a:r>
              <a:rPr kumimoji="1" lang="en-US" altLang="ja-JP" dirty="0"/>
              <a:t>12</a:t>
            </a:r>
            <a:r>
              <a:rPr kumimoji="1" lang="ja-JP" altLang="en-US" dirty="0"/>
              <a:t>月</a:t>
            </a:r>
            <a:r>
              <a:rPr kumimoji="1" lang="en-US" altLang="ja-JP" dirty="0"/>
              <a:t>25</a:t>
            </a:r>
            <a:r>
              <a:rPr kumimoji="1" lang="ja-JP" altLang="en-US" dirty="0"/>
              <a:t>日時点）</a:t>
            </a:r>
          </a:p>
        </p:txBody>
      </p:sp>
      <p:pic>
        <p:nvPicPr>
          <p:cNvPr id="5" name="図 4" descr="グラフィカル ユーザー インターフェイス, アプリケーション&#10;&#10;AI 生成コンテンツは誤りを含む可能性があります。">
            <a:extLst>
              <a:ext uri="{FF2B5EF4-FFF2-40B4-BE49-F238E27FC236}">
                <a16:creationId xmlns:a16="http://schemas.microsoft.com/office/drawing/2014/main" id="{358617DA-EED0-C585-2B1F-AF63BE05CF01}"/>
              </a:ext>
            </a:extLst>
          </p:cNvPr>
          <p:cNvPicPr>
            <a:picLocks noChangeAspect="1"/>
          </p:cNvPicPr>
          <p:nvPr/>
        </p:nvPicPr>
        <p:blipFill>
          <a:blip r:embed="rId2"/>
          <a:stretch>
            <a:fillRect/>
          </a:stretch>
        </p:blipFill>
        <p:spPr>
          <a:xfrm>
            <a:off x="1109472" y="3801519"/>
            <a:ext cx="6782747" cy="1352739"/>
          </a:xfrm>
          <a:prstGeom prst="rect">
            <a:avLst/>
          </a:prstGeom>
        </p:spPr>
      </p:pic>
      <p:pic>
        <p:nvPicPr>
          <p:cNvPr id="7" name="図 6" descr="ロゴ, 会社名&#10;&#10;AI 生成コンテンツは誤りを含む可能性があります。">
            <a:extLst>
              <a:ext uri="{FF2B5EF4-FFF2-40B4-BE49-F238E27FC236}">
                <a16:creationId xmlns:a16="http://schemas.microsoft.com/office/drawing/2014/main" id="{4F84BF31-6AD3-F906-BEA6-CD37DB0632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9418" y="-642730"/>
            <a:ext cx="3594652" cy="3594652"/>
          </a:xfrm>
          <a:prstGeom prst="rect">
            <a:avLst/>
          </a:prstGeom>
        </p:spPr>
      </p:pic>
    </p:spTree>
    <p:extLst>
      <p:ext uri="{BB962C8B-B14F-4D97-AF65-F5344CB8AC3E}">
        <p14:creationId xmlns:p14="http://schemas.microsoft.com/office/powerpoint/2010/main" val="3090904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E54D69-DF8F-1B5B-E6B6-ECA6BE2630AD}"/>
              </a:ext>
            </a:extLst>
          </p:cNvPr>
          <p:cNvSpPr>
            <a:spLocks noGrp="1"/>
          </p:cNvSpPr>
          <p:nvPr>
            <p:ph type="title"/>
          </p:nvPr>
        </p:nvSpPr>
        <p:spPr/>
        <p:txBody>
          <a:bodyPr/>
          <a:lstStyle/>
          <a:p>
            <a:r>
              <a:rPr kumimoji="1" lang="en-US" altLang="ja-JP" dirty="0"/>
              <a:t>LPIC/</a:t>
            </a:r>
            <a:r>
              <a:rPr kumimoji="1" lang="en-US" altLang="ja-JP" dirty="0" err="1"/>
              <a:t>LinuC</a:t>
            </a:r>
            <a:r>
              <a:rPr kumimoji="1" lang="ja-JP" altLang="en-US" dirty="0"/>
              <a:t>の概要</a:t>
            </a:r>
          </a:p>
        </p:txBody>
      </p:sp>
      <p:sp>
        <p:nvSpPr>
          <p:cNvPr id="3" name="コンテンツ プレースホルダー 2">
            <a:extLst>
              <a:ext uri="{FF2B5EF4-FFF2-40B4-BE49-F238E27FC236}">
                <a16:creationId xmlns:a16="http://schemas.microsoft.com/office/drawing/2014/main" id="{922E09E8-9C97-859B-2286-85695BF4CA19}"/>
              </a:ext>
            </a:extLst>
          </p:cNvPr>
          <p:cNvSpPr>
            <a:spLocks noGrp="1"/>
          </p:cNvSpPr>
          <p:nvPr>
            <p:ph idx="1"/>
          </p:nvPr>
        </p:nvSpPr>
        <p:spPr/>
        <p:txBody>
          <a:bodyPr/>
          <a:lstStyle/>
          <a:p>
            <a:r>
              <a:rPr kumimoji="1" lang="en-US" altLang="ja-JP" dirty="0"/>
              <a:t>Linux </a:t>
            </a:r>
            <a:r>
              <a:rPr kumimoji="1" lang="ja-JP" altLang="en-US" dirty="0"/>
              <a:t>に関する資格</a:t>
            </a:r>
            <a:endParaRPr kumimoji="1" lang="en-US" altLang="ja-JP" dirty="0"/>
          </a:p>
          <a:p>
            <a:r>
              <a:rPr kumimoji="1" lang="en-US" altLang="ja-JP" dirty="0"/>
              <a:t>LPIC</a:t>
            </a:r>
            <a:r>
              <a:rPr kumimoji="1" lang="ja-JP" altLang="en-US" dirty="0"/>
              <a:t>はレベル１から</a:t>
            </a:r>
            <a:r>
              <a:rPr kumimoji="1" lang="en-US" altLang="ja-JP" dirty="0"/>
              <a:t>3</a:t>
            </a:r>
            <a:r>
              <a:rPr kumimoji="1" lang="ja-JP" altLang="en-US" dirty="0"/>
              <a:t>まで、</a:t>
            </a:r>
            <a:r>
              <a:rPr kumimoji="1" lang="en-US" altLang="ja-JP" dirty="0" err="1"/>
              <a:t>LinuC</a:t>
            </a:r>
            <a:r>
              <a:rPr kumimoji="1" lang="ja-JP" altLang="en-US" dirty="0"/>
              <a:t>はレベル</a:t>
            </a:r>
            <a:r>
              <a:rPr kumimoji="1" lang="en-US" altLang="ja-JP" dirty="0"/>
              <a:t>1</a:t>
            </a:r>
            <a:r>
              <a:rPr kumimoji="1" lang="ja-JP" altLang="en-US" dirty="0"/>
              <a:t>から</a:t>
            </a:r>
            <a:r>
              <a:rPr kumimoji="1" lang="en-US" altLang="ja-JP" dirty="0"/>
              <a:t>4</a:t>
            </a:r>
            <a:r>
              <a:rPr kumimoji="1" lang="ja-JP" altLang="en-US" dirty="0"/>
              <a:t>まで</a:t>
            </a:r>
            <a:endParaRPr kumimoji="1" lang="en-US" altLang="ja-JP" dirty="0"/>
          </a:p>
          <a:p>
            <a:r>
              <a:rPr kumimoji="1" lang="ja-JP" altLang="en-US" dirty="0"/>
              <a:t>レベル</a:t>
            </a:r>
            <a:r>
              <a:rPr kumimoji="1" lang="en-US" altLang="ja-JP" dirty="0"/>
              <a:t>1</a:t>
            </a:r>
            <a:r>
              <a:rPr kumimoji="1" lang="ja-JP" altLang="en-US" dirty="0"/>
              <a:t>は運用保守、レベル</a:t>
            </a:r>
            <a:r>
              <a:rPr kumimoji="1" lang="en-US" altLang="ja-JP" dirty="0"/>
              <a:t>2</a:t>
            </a:r>
            <a:r>
              <a:rPr kumimoji="1" lang="ja-JP" altLang="en-US" dirty="0"/>
              <a:t>は設計構築、レベル</a:t>
            </a:r>
            <a:r>
              <a:rPr kumimoji="1" lang="en-US" altLang="ja-JP" dirty="0"/>
              <a:t>3</a:t>
            </a:r>
            <a:r>
              <a:rPr kumimoji="1" lang="ja-JP" altLang="en-US" dirty="0"/>
              <a:t>は各分野のスペシャリスト、レベル</a:t>
            </a:r>
            <a:r>
              <a:rPr kumimoji="1" lang="en-US" altLang="ja-JP" dirty="0"/>
              <a:t>4</a:t>
            </a:r>
            <a:r>
              <a:rPr kumimoji="1" lang="ja-JP" altLang="en-US" dirty="0"/>
              <a:t>（</a:t>
            </a:r>
            <a:r>
              <a:rPr kumimoji="1" lang="en-US" altLang="ja-JP" dirty="0" err="1"/>
              <a:t>LinuC</a:t>
            </a:r>
            <a:r>
              <a:rPr kumimoji="1" lang="ja-JP" altLang="en-US" dirty="0"/>
              <a:t>のみ）は</a:t>
            </a:r>
            <a:r>
              <a:rPr kumimoji="1" lang="en-US" altLang="ja-JP" dirty="0" err="1"/>
              <a:t>LinuC</a:t>
            </a:r>
            <a:r>
              <a:rPr kumimoji="1" lang="ja-JP" altLang="en-US" dirty="0"/>
              <a:t>レベル</a:t>
            </a:r>
            <a:r>
              <a:rPr kumimoji="1" lang="en-US" altLang="ja-JP" dirty="0"/>
              <a:t>2</a:t>
            </a:r>
            <a:r>
              <a:rPr kumimoji="1" lang="ja-JP" altLang="en-US" dirty="0"/>
              <a:t>の上位資格</a:t>
            </a:r>
            <a:endParaRPr kumimoji="1" lang="en-US" altLang="ja-JP" dirty="0"/>
          </a:p>
          <a:p>
            <a:r>
              <a:rPr kumimoji="1" lang="en-US" altLang="ja-JP" dirty="0"/>
              <a:t>LPIC</a:t>
            </a:r>
            <a:r>
              <a:rPr kumimoji="1" lang="ja-JP" altLang="en-US" dirty="0"/>
              <a:t>は</a:t>
            </a:r>
            <a:r>
              <a:rPr kumimoji="1" lang="en-US" altLang="ja-JP" dirty="0"/>
              <a:t>LPI</a:t>
            </a:r>
            <a:r>
              <a:rPr kumimoji="1" lang="ja-JP" altLang="en-US" dirty="0"/>
              <a:t>日本支部、</a:t>
            </a:r>
            <a:r>
              <a:rPr kumimoji="1" lang="en-US" altLang="ja-JP" dirty="0" err="1"/>
              <a:t>LinuC</a:t>
            </a:r>
            <a:r>
              <a:rPr kumimoji="1" lang="ja-JP" altLang="en-US" dirty="0"/>
              <a:t>は</a:t>
            </a:r>
            <a:r>
              <a:rPr kumimoji="1" lang="en-US" altLang="ja-JP" dirty="0"/>
              <a:t>LPI-Japan</a:t>
            </a:r>
            <a:r>
              <a:rPr kumimoji="1" lang="ja-JP" altLang="en-US" dirty="0"/>
              <a:t>が提供</a:t>
            </a:r>
          </a:p>
        </p:txBody>
      </p:sp>
      <p:pic>
        <p:nvPicPr>
          <p:cNvPr id="9" name="図 8" descr="テキスト が含まれている画像&#10;&#10;AI 生成コンテンツは誤りを含む可能性があります。">
            <a:extLst>
              <a:ext uri="{FF2B5EF4-FFF2-40B4-BE49-F238E27FC236}">
                <a16:creationId xmlns:a16="http://schemas.microsoft.com/office/drawing/2014/main" id="{C1B10AF3-1D9A-2576-D4FA-A0ED0441B0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165" y="3831336"/>
            <a:ext cx="4762500" cy="2085975"/>
          </a:xfrm>
          <a:prstGeom prst="rect">
            <a:avLst/>
          </a:prstGeom>
        </p:spPr>
      </p:pic>
      <p:pic>
        <p:nvPicPr>
          <p:cNvPr id="11" name="図 10" descr="ロゴ&#10;&#10;AI 生成コンテンツは誤りを含む可能性があります。">
            <a:extLst>
              <a:ext uri="{FF2B5EF4-FFF2-40B4-BE49-F238E27FC236}">
                <a16:creationId xmlns:a16="http://schemas.microsoft.com/office/drawing/2014/main" id="{928A45A4-FC85-4770-FBC1-A53A1CEEB4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0556" y="3610026"/>
            <a:ext cx="4555103" cy="2393208"/>
          </a:xfrm>
          <a:prstGeom prst="rect">
            <a:avLst/>
          </a:prstGeom>
        </p:spPr>
      </p:pic>
    </p:spTree>
    <p:extLst>
      <p:ext uri="{BB962C8B-B14F-4D97-AF65-F5344CB8AC3E}">
        <p14:creationId xmlns:p14="http://schemas.microsoft.com/office/powerpoint/2010/main" val="4228216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37F2D1-F8B6-C801-F12D-0DB1446337DE}"/>
              </a:ext>
            </a:extLst>
          </p:cNvPr>
          <p:cNvSpPr>
            <a:spLocks noGrp="1"/>
          </p:cNvSpPr>
          <p:nvPr>
            <p:ph type="ctrTitle"/>
          </p:nvPr>
        </p:nvSpPr>
        <p:spPr>
          <a:xfrm>
            <a:off x="1408176" y="1536192"/>
            <a:ext cx="9171432" cy="2615184"/>
          </a:xfrm>
        </p:spPr>
        <p:txBody>
          <a:bodyPr anchor="ctr">
            <a:normAutofit/>
          </a:bodyPr>
          <a:lstStyle/>
          <a:p>
            <a:r>
              <a:rPr kumimoji="1" lang="ja-JP" altLang="en-US" dirty="0"/>
              <a:t>私自身の単価は高かったが、手取りは</a:t>
            </a:r>
            <a:r>
              <a:rPr kumimoji="1" lang="en-US" altLang="ja-JP" dirty="0"/>
              <a:t>22</a:t>
            </a:r>
            <a:r>
              <a:rPr kumimoji="1" lang="ja-JP" altLang="en-US" dirty="0"/>
              <a:t>万円ほど</a:t>
            </a:r>
          </a:p>
        </p:txBody>
      </p:sp>
      <p:sp>
        <p:nvSpPr>
          <p:cNvPr id="3" name="コンテンツ プレースホルダー 2">
            <a:extLst>
              <a:ext uri="{FF2B5EF4-FFF2-40B4-BE49-F238E27FC236}">
                <a16:creationId xmlns:a16="http://schemas.microsoft.com/office/drawing/2014/main" id="{8CF9AE68-E4C8-EC6F-EC75-BC1BD87CFC9C}"/>
              </a:ext>
            </a:extLst>
          </p:cNvPr>
          <p:cNvSpPr>
            <a:spLocks noGrp="1"/>
          </p:cNvSpPr>
          <p:nvPr>
            <p:ph type="subTitle" idx="1"/>
          </p:nvPr>
        </p:nvSpPr>
        <p:spPr>
          <a:xfrm>
            <a:off x="1408176" y="5111496"/>
            <a:ext cx="9171432" cy="1143000"/>
          </a:xfrm>
        </p:spPr>
        <p:txBody>
          <a:bodyPr anchor="t">
            <a:normAutofit/>
          </a:bodyPr>
          <a:lstStyle/>
          <a:p>
            <a:r>
              <a:rPr kumimoji="1" lang="ja-JP" altLang="en-US" dirty="0"/>
              <a:t>都内での生活は相当苦しく到底生活できなかった</a:t>
            </a:r>
            <a:endParaRPr kumimoji="1" lang="en-US" altLang="ja-JP" dirty="0"/>
          </a:p>
          <a:p>
            <a:endParaRPr kumimoji="1" lang="ja-JP" altLang="en-US" dirty="0"/>
          </a:p>
        </p:txBody>
      </p:sp>
    </p:spTree>
    <p:extLst>
      <p:ext uri="{BB962C8B-B14F-4D97-AF65-F5344CB8AC3E}">
        <p14:creationId xmlns:p14="http://schemas.microsoft.com/office/powerpoint/2010/main" val="2768357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02B5AB-5E7C-02CE-8A1B-AC8B52DED13B}"/>
              </a:ext>
            </a:extLst>
          </p:cNvPr>
          <p:cNvSpPr>
            <a:spLocks noGrp="1"/>
          </p:cNvSpPr>
          <p:nvPr>
            <p:ph type="ctrTitle"/>
          </p:nvPr>
        </p:nvSpPr>
        <p:spPr>
          <a:xfrm>
            <a:off x="1408176" y="1536192"/>
            <a:ext cx="9171432" cy="2615184"/>
          </a:xfrm>
        </p:spPr>
        <p:txBody>
          <a:bodyPr anchor="ctr">
            <a:normAutofit/>
          </a:bodyPr>
          <a:lstStyle/>
          <a:p>
            <a:r>
              <a:rPr kumimoji="1" lang="en-US" altLang="ja-JP" dirty="0"/>
              <a:t>IT</a:t>
            </a:r>
            <a:r>
              <a:rPr kumimoji="1" lang="ja-JP" altLang="en-US" dirty="0"/>
              <a:t>の資格取得にお金がかかる</a:t>
            </a:r>
          </a:p>
        </p:txBody>
      </p:sp>
      <p:sp>
        <p:nvSpPr>
          <p:cNvPr id="3" name="コンテンツ プレースホルダー 2">
            <a:extLst>
              <a:ext uri="{FF2B5EF4-FFF2-40B4-BE49-F238E27FC236}">
                <a16:creationId xmlns:a16="http://schemas.microsoft.com/office/drawing/2014/main" id="{2B12703B-BE52-3545-B613-9323477D7AC7}"/>
              </a:ext>
            </a:extLst>
          </p:cNvPr>
          <p:cNvSpPr>
            <a:spLocks noGrp="1"/>
          </p:cNvSpPr>
          <p:nvPr>
            <p:ph type="subTitle" idx="1"/>
          </p:nvPr>
        </p:nvSpPr>
        <p:spPr>
          <a:xfrm>
            <a:off x="1408176" y="5111496"/>
            <a:ext cx="9171432" cy="1143000"/>
          </a:xfrm>
        </p:spPr>
        <p:txBody>
          <a:bodyPr anchor="t">
            <a:normAutofit/>
          </a:bodyPr>
          <a:lstStyle/>
          <a:p>
            <a:r>
              <a:rPr kumimoji="1" lang="en-US" altLang="ja-JP" dirty="0"/>
              <a:t>IT</a:t>
            </a:r>
            <a:r>
              <a:rPr kumimoji="1" lang="ja-JP" altLang="en-US" dirty="0"/>
              <a:t>資格の教材は高額</a:t>
            </a:r>
            <a:endParaRPr kumimoji="1" lang="en-US" altLang="ja-JP" dirty="0"/>
          </a:p>
          <a:p>
            <a:r>
              <a:rPr kumimoji="1" lang="ja-JP" altLang="en-US" dirty="0"/>
              <a:t>資格受験費も高額</a:t>
            </a:r>
          </a:p>
        </p:txBody>
      </p:sp>
    </p:spTree>
    <p:extLst>
      <p:ext uri="{BB962C8B-B14F-4D97-AF65-F5344CB8AC3E}">
        <p14:creationId xmlns:p14="http://schemas.microsoft.com/office/powerpoint/2010/main" val="2822508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72189A-0503-BE46-C685-269E7DBE77AC}"/>
              </a:ext>
            </a:extLst>
          </p:cNvPr>
          <p:cNvSpPr>
            <a:spLocks noGrp="1"/>
          </p:cNvSpPr>
          <p:nvPr>
            <p:ph type="ctrTitle"/>
          </p:nvPr>
        </p:nvSpPr>
        <p:spPr>
          <a:xfrm>
            <a:off x="1408176" y="1536192"/>
            <a:ext cx="9171432" cy="2615184"/>
          </a:xfrm>
        </p:spPr>
        <p:txBody>
          <a:bodyPr anchor="ctr">
            <a:normAutofit/>
          </a:bodyPr>
          <a:lstStyle/>
          <a:p>
            <a:r>
              <a:rPr kumimoji="1" lang="ja-JP" altLang="en-US" dirty="0"/>
              <a:t>エンジニアの担い手が</a:t>
            </a:r>
            <a:br>
              <a:rPr kumimoji="1" lang="en-US" altLang="ja-JP" dirty="0"/>
            </a:br>
            <a:r>
              <a:rPr kumimoji="1" lang="ja-JP" altLang="en-US" dirty="0"/>
              <a:t>ほとんどいない</a:t>
            </a:r>
          </a:p>
        </p:txBody>
      </p:sp>
      <p:sp>
        <p:nvSpPr>
          <p:cNvPr id="3" name="コンテンツ プレースホルダー 2">
            <a:extLst>
              <a:ext uri="{FF2B5EF4-FFF2-40B4-BE49-F238E27FC236}">
                <a16:creationId xmlns:a16="http://schemas.microsoft.com/office/drawing/2014/main" id="{4A79F45C-86C1-C636-ABF4-1E8E6EEC5E48}"/>
              </a:ext>
            </a:extLst>
          </p:cNvPr>
          <p:cNvSpPr>
            <a:spLocks noGrp="1"/>
          </p:cNvSpPr>
          <p:nvPr>
            <p:ph type="subTitle" idx="1"/>
          </p:nvPr>
        </p:nvSpPr>
        <p:spPr>
          <a:xfrm>
            <a:off x="1408176" y="5111496"/>
            <a:ext cx="9171432" cy="1143000"/>
          </a:xfrm>
        </p:spPr>
        <p:txBody>
          <a:bodyPr anchor="t">
            <a:normAutofit/>
          </a:bodyPr>
          <a:lstStyle/>
          <a:p>
            <a:r>
              <a:rPr kumimoji="1" lang="en-US" altLang="ja-JP" dirty="0"/>
              <a:t>80</a:t>
            </a:r>
            <a:r>
              <a:rPr kumimoji="1" lang="ja-JP" altLang="en-US" dirty="0"/>
              <a:t>万人不足するといわれている</a:t>
            </a:r>
          </a:p>
        </p:txBody>
      </p:sp>
    </p:spTree>
    <p:extLst>
      <p:ext uri="{BB962C8B-B14F-4D97-AF65-F5344CB8AC3E}">
        <p14:creationId xmlns:p14="http://schemas.microsoft.com/office/powerpoint/2010/main" val="2653027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52086D-BDC7-823D-2835-5A93B7199484}"/>
              </a:ext>
            </a:extLst>
          </p:cNvPr>
          <p:cNvSpPr>
            <a:spLocks noGrp="1"/>
          </p:cNvSpPr>
          <p:nvPr>
            <p:ph type="title"/>
          </p:nvPr>
        </p:nvSpPr>
        <p:spPr>
          <a:xfrm>
            <a:off x="429768" y="1627318"/>
            <a:ext cx="8430768" cy="1842020"/>
          </a:xfrm>
        </p:spPr>
        <p:txBody>
          <a:bodyPr anchor="b">
            <a:normAutofit/>
          </a:bodyPr>
          <a:lstStyle/>
          <a:p>
            <a:r>
              <a:rPr kumimoji="1" lang="ja-JP" altLang="en-US" dirty="0"/>
              <a:t>転職したが・・・</a:t>
            </a:r>
          </a:p>
        </p:txBody>
      </p:sp>
      <p:sp>
        <p:nvSpPr>
          <p:cNvPr id="3" name="コンテンツ プレースホルダー 2">
            <a:extLst>
              <a:ext uri="{FF2B5EF4-FFF2-40B4-BE49-F238E27FC236}">
                <a16:creationId xmlns:a16="http://schemas.microsoft.com/office/drawing/2014/main" id="{10F62441-F566-E72A-643A-03A13CFA8E24}"/>
              </a:ext>
            </a:extLst>
          </p:cNvPr>
          <p:cNvSpPr>
            <a:spLocks noGrp="1"/>
          </p:cNvSpPr>
          <p:nvPr>
            <p:ph sz="quarter" idx="14"/>
          </p:nvPr>
        </p:nvSpPr>
        <p:spPr>
          <a:xfrm>
            <a:off x="429768" y="3622673"/>
            <a:ext cx="8430768" cy="1828800"/>
          </a:xfrm>
        </p:spPr>
        <p:txBody>
          <a:bodyPr>
            <a:normAutofit/>
          </a:bodyPr>
          <a:lstStyle/>
          <a:p>
            <a:r>
              <a:rPr kumimoji="1" lang="ja-JP" altLang="en-US" dirty="0"/>
              <a:t>転職したが結局</a:t>
            </a:r>
            <a:r>
              <a:rPr kumimoji="1" lang="en-US" altLang="ja-JP" dirty="0"/>
              <a:t>SES</a:t>
            </a:r>
            <a:r>
              <a:rPr kumimoji="1" lang="ja-JP" altLang="en-US" dirty="0"/>
              <a:t>は給与が上がらず</a:t>
            </a:r>
            <a:endParaRPr kumimoji="1" lang="en-US" altLang="ja-JP" dirty="0"/>
          </a:p>
          <a:p>
            <a:r>
              <a:rPr kumimoji="1" lang="ja-JP" altLang="en-US" dirty="0"/>
              <a:t>以前の現場よりブラックで朝</a:t>
            </a:r>
            <a:r>
              <a:rPr kumimoji="1" lang="en-US" altLang="ja-JP" dirty="0"/>
              <a:t>8</a:t>
            </a:r>
            <a:r>
              <a:rPr kumimoji="1" lang="ja-JP" altLang="en-US" dirty="0"/>
              <a:t>時に家をでて夜</a:t>
            </a:r>
            <a:r>
              <a:rPr kumimoji="1" lang="en-US" altLang="ja-JP" dirty="0"/>
              <a:t>10</a:t>
            </a:r>
            <a:r>
              <a:rPr kumimoji="1" lang="ja-JP" altLang="en-US" dirty="0"/>
              <a:t>時に帰宅、土曜日も稼働する現場に配属になった</a:t>
            </a:r>
            <a:endParaRPr kumimoji="1" lang="en-US" altLang="ja-JP" dirty="0"/>
          </a:p>
          <a:p>
            <a:r>
              <a:rPr kumimoji="1" lang="ja-JP" altLang="en-US" dirty="0"/>
              <a:t>退職者が多く自分の前任者は手が震えて仕事ができなくなり</a:t>
            </a:r>
            <a:r>
              <a:rPr kumimoji="1" lang="en-US" altLang="ja-JP" dirty="0"/>
              <a:t>1</a:t>
            </a:r>
            <a:r>
              <a:rPr kumimoji="1" lang="ja-JP" altLang="en-US" dirty="0"/>
              <a:t>カ月で離職</a:t>
            </a:r>
          </a:p>
        </p:txBody>
      </p:sp>
    </p:spTree>
    <p:extLst>
      <p:ext uri="{BB962C8B-B14F-4D97-AF65-F5344CB8AC3E}">
        <p14:creationId xmlns:p14="http://schemas.microsoft.com/office/powerpoint/2010/main" val="3702158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CE0E4D-4DD4-8D16-E834-D7A38A7EBD42}"/>
              </a:ext>
            </a:extLst>
          </p:cNvPr>
          <p:cNvSpPr>
            <a:spLocks noGrp="1"/>
          </p:cNvSpPr>
          <p:nvPr>
            <p:ph type="title"/>
          </p:nvPr>
        </p:nvSpPr>
        <p:spPr>
          <a:xfrm>
            <a:off x="429768" y="1627318"/>
            <a:ext cx="8430768" cy="1842020"/>
          </a:xfrm>
        </p:spPr>
        <p:txBody>
          <a:bodyPr anchor="b">
            <a:normAutofit/>
          </a:bodyPr>
          <a:lstStyle/>
          <a:p>
            <a:r>
              <a:rPr kumimoji="1" lang="ja-JP" altLang="en-US" dirty="0"/>
              <a:t>エンジニアの不足を解消するために</a:t>
            </a:r>
          </a:p>
        </p:txBody>
      </p:sp>
      <p:sp>
        <p:nvSpPr>
          <p:cNvPr id="3" name="コンテンツ プレースホルダー 2">
            <a:extLst>
              <a:ext uri="{FF2B5EF4-FFF2-40B4-BE49-F238E27FC236}">
                <a16:creationId xmlns:a16="http://schemas.microsoft.com/office/drawing/2014/main" id="{D135488B-BA5A-4B9E-823A-782613076A81}"/>
              </a:ext>
            </a:extLst>
          </p:cNvPr>
          <p:cNvSpPr>
            <a:spLocks noGrp="1"/>
          </p:cNvSpPr>
          <p:nvPr>
            <p:ph sz="quarter" idx="14"/>
          </p:nvPr>
        </p:nvSpPr>
        <p:spPr>
          <a:xfrm>
            <a:off x="429768" y="3622673"/>
            <a:ext cx="8430768" cy="1828800"/>
          </a:xfrm>
        </p:spPr>
        <p:txBody>
          <a:bodyPr>
            <a:normAutofit/>
          </a:bodyPr>
          <a:lstStyle/>
          <a:p>
            <a:r>
              <a:rPr kumimoji="1" lang="ja-JP" altLang="en-US" dirty="0"/>
              <a:t>エンジニアの不足を解消するために</a:t>
            </a:r>
            <a:r>
              <a:rPr kumimoji="1" lang="en-US" altLang="ja-JP" dirty="0"/>
              <a:t>IT</a:t>
            </a:r>
            <a:r>
              <a:rPr kumimoji="1" lang="ja-JP" altLang="en-US" dirty="0"/>
              <a:t>資格の教材事業を始めた</a:t>
            </a:r>
          </a:p>
        </p:txBody>
      </p:sp>
    </p:spTree>
    <p:extLst>
      <p:ext uri="{BB962C8B-B14F-4D97-AF65-F5344CB8AC3E}">
        <p14:creationId xmlns:p14="http://schemas.microsoft.com/office/powerpoint/2010/main" val="885685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777B27-ECEC-BC96-EF00-61E6241CD870}"/>
              </a:ext>
            </a:extLst>
          </p:cNvPr>
          <p:cNvSpPr>
            <a:spLocks noGrp="1"/>
          </p:cNvSpPr>
          <p:nvPr>
            <p:ph type="title"/>
          </p:nvPr>
        </p:nvSpPr>
        <p:spPr>
          <a:xfrm>
            <a:off x="429768" y="640080"/>
            <a:ext cx="3493008" cy="3621024"/>
          </a:xfrm>
        </p:spPr>
        <p:txBody>
          <a:bodyPr anchor="t">
            <a:normAutofit/>
          </a:bodyPr>
          <a:lstStyle/>
          <a:p>
            <a:r>
              <a:rPr kumimoji="1" lang="ja-JP" altLang="en-US" dirty="0"/>
              <a:t>現状、まだ売り上げが立っていない</a:t>
            </a:r>
          </a:p>
        </p:txBody>
      </p:sp>
      <p:graphicFrame>
        <p:nvGraphicFramePr>
          <p:cNvPr id="5" name="コンテンツ プレースホルダー 2">
            <a:extLst>
              <a:ext uri="{FF2B5EF4-FFF2-40B4-BE49-F238E27FC236}">
                <a16:creationId xmlns:a16="http://schemas.microsoft.com/office/drawing/2014/main" id="{B0DA85C5-5F46-3DF9-03E9-0BD9946F2D44}"/>
              </a:ext>
            </a:extLst>
          </p:cNvPr>
          <p:cNvGraphicFramePr>
            <a:graphicFrameLocks noGrp="1"/>
          </p:cNvGraphicFramePr>
          <p:nvPr>
            <p:ph sz="quarter" idx="13"/>
            <p:extLst>
              <p:ext uri="{D42A27DB-BD31-4B8C-83A1-F6EECF244321}">
                <p14:modId xmlns:p14="http://schemas.microsoft.com/office/powerpoint/2010/main" val="1307395814"/>
              </p:ext>
            </p:extLst>
          </p:nvPr>
        </p:nvGraphicFramePr>
        <p:xfrm>
          <a:off x="4425696" y="640080"/>
          <a:ext cx="7159752" cy="5724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7923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4F37B6-7C41-D34C-1CFA-D1823456417F}"/>
              </a:ext>
            </a:extLst>
          </p:cNvPr>
          <p:cNvSpPr>
            <a:spLocks noGrp="1"/>
          </p:cNvSpPr>
          <p:nvPr>
            <p:ph type="title"/>
          </p:nvPr>
        </p:nvSpPr>
        <p:spPr>
          <a:xfrm>
            <a:off x="429767" y="557784"/>
            <a:ext cx="4659067" cy="2212313"/>
          </a:xfrm>
        </p:spPr>
        <p:txBody>
          <a:bodyPr anchor="t">
            <a:normAutofit/>
          </a:bodyPr>
          <a:lstStyle/>
          <a:p>
            <a:r>
              <a:rPr kumimoji="1" lang="en-US" altLang="ja-JP" dirty="0"/>
              <a:t>AWS</a:t>
            </a:r>
            <a:r>
              <a:rPr kumimoji="1" lang="ja-JP" altLang="en-US" dirty="0"/>
              <a:t>認定クラウド</a:t>
            </a:r>
            <a:br>
              <a:rPr kumimoji="1" lang="en-US" altLang="ja-JP" dirty="0"/>
            </a:br>
            <a:r>
              <a:rPr kumimoji="1" lang="ja-JP" altLang="en-US" dirty="0"/>
              <a:t>プラクティショナー</a:t>
            </a:r>
          </a:p>
        </p:txBody>
      </p:sp>
      <p:sp>
        <p:nvSpPr>
          <p:cNvPr id="3" name="コンテンツ プレースホルダー 2">
            <a:extLst>
              <a:ext uri="{FF2B5EF4-FFF2-40B4-BE49-F238E27FC236}">
                <a16:creationId xmlns:a16="http://schemas.microsoft.com/office/drawing/2014/main" id="{889219D6-505F-4353-F3E3-99C3D37E5B53}"/>
              </a:ext>
            </a:extLst>
          </p:cNvPr>
          <p:cNvSpPr>
            <a:spLocks noGrp="1"/>
          </p:cNvSpPr>
          <p:nvPr>
            <p:ph type="body" sz="half" idx="2"/>
          </p:nvPr>
        </p:nvSpPr>
        <p:spPr>
          <a:xfrm>
            <a:off x="429767" y="2826137"/>
            <a:ext cx="3310128" cy="3434638"/>
          </a:xfrm>
        </p:spPr>
        <p:txBody>
          <a:bodyPr anchor="b">
            <a:normAutofit/>
          </a:bodyPr>
          <a:lstStyle/>
          <a:p>
            <a:r>
              <a:rPr kumimoji="1" lang="en-US" altLang="ja-JP" dirty="0"/>
              <a:t>AWS</a:t>
            </a:r>
            <a:r>
              <a:rPr kumimoji="1" lang="ja-JP" altLang="en-US" dirty="0"/>
              <a:t>認定資格の初級版</a:t>
            </a:r>
          </a:p>
        </p:txBody>
      </p:sp>
      <p:pic>
        <p:nvPicPr>
          <p:cNvPr id="5" name="図 4" descr="黒い背景に白い文字のロゴ&#10;&#10;AI 生成コンテンツは誤りを含む可能性があります。">
            <a:extLst>
              <a:ext uri="{FF2B5EF4-FFF2-40B4-BE49-F238E27FC236}">
                <a16:creationId xmlns:a16="http://schemas.microsoft.com/office/drawing/2014/main" id="{15FCA81B-A0A2-EB38-E5D5-42C7323276B3}"/>
              </a:ext>
            </a:extLst>
          </p:cNvPr>
          <p:cNvPicPr>
            <a:picLocks noChangeAspect="1"/>
          </p:cNvPicPr>
          <p:nvPr/>
        </p:nvPicPr>
        <p:blipFill>
          <a:blip r:embed="rId2">
            <a:extLst>
              <a:ext uri="{28A0092B-C50C-407E-A947-70E740481C1C}">
                <a14:useLocalDpi xmlns:a14="http://schemas.microsoft.com/office/drawing/2010/main" val="0"/>
              </a:ext>
            </a:extLst>
          </a:blip>
          <a:srcRect t="6677" r="1" b="10101"/>
          <a:stretch>
            <a:fillRect/>
          </a:stretch>
        </p:blipFill>
        <p:spPr>
          <a:xfrm>
            <a:off x="4502843" y="10"/>
            <a:ext cx="7689157" cy="6399142"/>
          </a:xfrm>
          <a:custGeom>
            <a:avLst/>
            <a:gdLst>
              <a:gd name="connsiteX0" fmla="*/ 0 w 7689157"/>
              <a:gd name="connsiteY0" fmla="*/ 0 h 6399152"/>
              <a:gd name="connsiteX1" fmla="*/ 7689157 w 7689157"/>
              <a:gd name="connsiteY1" fmla="*/ 0 h 6399152"/>
              <a:gd name="connsiteX2" fmla="*/ 7689157 w 7689157"/>
              <a:gd name="connsiteY2" fmla="*/ 6399152 h 6399152"/>
              <a:gd name="connsiteX3" fmla="*/ 578440 w 7689157"/>
              <a:gd name="connsiteY3" fmla="*/ 6399152 h 6399152"/>
              <a:gd name="connsiteX4" fmla="*/ 0 w 7689157"/>
              <a:gd name="connsiteY4" fmla="*/ 582071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89157" h="6399152">
                <a:moveTo>
                  <a:pt x="0" y="0"/>
                </a:moveTo>
                <a:lnTo>
                  <a:pt x="7689157" y="0"/>
                </a:lnTo>
                <a:lnTo>
                  <a:pt x="7689157" y="6399152"/>
                </a:lnTo>
                <a:lnTo>
                  <a:pt x="578440" y="6399152"/>
                </a:lnTo>
                <a:cubicBezTo>
                  <a:pt x="258976" y="6399152"/>
                  <a:pt x="0" y="6140176"/>
                  <a:pt x="0" y="5820712"/>
                </a:cubicBezTo>
                <a:close/>
              </a:path>
            </a:pathLst>
          </a:custGeom>
          <a:noFill/>
        </p:spPr>
      </p:pic>
    </p:spTree>
    <p:extLst>
      <p:ext uri="{BB962C8B-B14F-4D97-AF65-F5344CB8AC3E}">
        <p14:creationId xmlns:p14="http://schemas.microsoft.com/office/powerpoint/2010/main" val="64652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461728-E3C3-CE69-EEDE-A1B57D1F28E8}"/>
              </a:ext>
            </a:extLst>
          </p:cNvPr>
          <p:cNvSpPr>
            <a:spLocks noGrp="1"/>
          </p:cNvSpPr>
          <p:nvPr>
            <p:ph type="ctrTitle"/>
          </p:nvPr>
        </p:nvSpPr>
        <p:spPr>
          <a:xfrm>
            <a:off x="429768" y="411480"/>
            <a:ext cx="4590288" cy="3739896"/>
          </a:xfrm>
        </p:spPr>
        <p:txBody>
          <a:bodyPr anchor="t">
            <a:normAutofit/>
          </a:bodyPr>
          <a:lstStyle/>
          <a:p>
            <a:r>
              <a:rPr kumimoji="1" lang="en-US" altLang="ja-JP" dirty="0"/>
              <a:t>AWS</a:t>
            </a:r>
            <a:r>
              <a:rPr kumimoji="1" lang="ja-JP" altLang="en-US" dirty="0"/>
              <a:t>認定ソリューションアーキテクト　アソシエイト</a:t>
            </a:r>
          </a:p>
        </p:txBody>
      </p:sp>
      <p:sp>
        <p:nvSpPr>
          <p:cNvPr id="3" name="コンテンツ プレースホルダー 2">
            <a:extLst>
              <a:ext uri="{FF2B5EF4-FFF2-40B4-BE49-F238E27FC236}">
                <a16:creationId xmlns:a16="http://schemas.microsoft.com/office/drawing/2014/main" id="{98F4146C-D67E-3AE6-9682-436F44826E7B}"/>
              </a:ext>
            </a:extLst>
          </p:cNvPr>
          <p:cNvSpPr>
            <a:spLocks noGrp="1"/>
          </p:cNvSpPr>
          <p:nvPr>
            <p:ph type="subTitle" idx="1"/>
          </p:nvPr>
        </p:nvSpPr>
        <p:spPr>
          <a:xfrm>
            <a:off x="429768" y="4873752"/>
            <a:ext cx="4206240" cy="1380744"/>
          </a:xfrm>
        </p:spPr>
        <p:txBody>
          <a:bodyPr anchor="b">
            <a:normAutofit/>
          </a:bodyPr>
          <a:lstStyle/>
          <a:p>
            <a:pPr>
              <a:lnSpc>
                <a:spcPct val="110000"/>
              </a:lnSpc>
            </a:pPr>
            <a:r>
              <a:rPr kumimoji="1" lang="en-US" altLang="ja-JP" sz="1500"/>
              <a:t>AWS</a:t>
            </a:r>
            <a:r>
              <a:rPr kumimoji="1" lang="ja-JP" altLang="en-US" sz="1500"/>
              <a:t>の設計に関する</a:t>
            </a:r>
            <a:r>
              <a:rPr kumimoji="1" lang="en-US" altLang="ja-JP" sz="1500"/>
              <a:t>AWS</a:t>
            </a:r>
            <a:r>
              <a:rPr kumimoji="1" lang="ja-JP" altLang="en-US" sz="1500"/>
              <a:t>認定資格</a:t>
            </a:r>
            <a:endParaRPr kumimoji="1" lang="en-US" altLang="ja-JP" sz="1500"/>
          </a:p>
          <a:p>
            <a:pPr>
              <a:lnSpc>
                <a:spcPct val="110000"/>
              </a:lnSpc>
            </a:pPr>
            <a:r>
              <a:rPr kumimoji="1" lang="ja-JP" altLang="en-US" sz="1500"/>
              <a:t>アソシエイトレベルの資格（平社員レベル）</a:t>
            </a:r>
            <a:endParaRPr kumimoji="1" lang="en-US" altLang="ja-JP" sz="1500"/>
          </a:p>
          <a:p>
            <a:pPr>
              <a:lnSpc>
                <a:spcPct val="110000"/>
              </a:lnSpc>
            </a:pPr>
            <a:r>
              <a:rPr kumimoji="1" lang="en-US" altLang="ja-JP" sz="1500"/>
              <a:t>AWS</a:t>
            </a:r>
            <a:r>
              <a:rPr kumimoji="1" lang="ja-JP" altLang="en-US" sz="1500"/>
              <a:t>を専門とするエンジニアが実務で役に立つのはアソシエイトレベルから</a:t>
            </a:r>
          </a:p>
        </p:txBody>
      </p:sp>
      <p:pic>
        <p:nvPicPr>
          <p:cNvPr id="5" name="図 4" descr="落書きされた道路標識&#10;&#10;AI 生成コンテンツは誤りを含む可能性があります。">
            <a:extLst>
              <a:ext uri="{FF2B5EF4-FFF2-40B4-BE49-F238E27FC236}">
                <a16:creationId xmlns:a16="http://schemas.microsoft.com/office/drawing/2014/main" id="{C27B6B17-D941-D396-4F00-262F985958D5}"/>
              </a:ext>
            </a:extLst>
          </p:cNvPr>
          <p:cNvPicPr>
            <a:picLocks noChangeAspect="1"/>
          </p:cNvPicPr>
          <p:nvPr/>
        </p:nvPicPr>
        <p:blipFill>
          <a:blip r:embed="rId2">
            <a:extLst>
              <a:ext uri="{28A0092B-C50C-407E-A947-70E740481C1C}">
                <a14:useLocalDpi xmlns:a14="http://schemas.microsoft.com/office/drawing/2010/main" val="0"/>
              </a:ext>
            </a:extLst>
          </a:blip>
          <a:srcRect t="843" b="2287"/>
          <a:stretch>
            <a:fillRect/>
          </a:stretch>
        </p:blipFill>
        <p:spPr>
          <a:xfrm>
            <a:off x="5586160" y="10"/>
            <a:ext cx="6605841" cy="6399142"/>
          </a:xfrm>
          <a:custGeom>
            <a:avLst/>
            <a:gdLst>
              <a:gd name="connsiteX0" fmla="*/ 0 w 6605841"/>
              <a:gd name="connsiteY0" fmla="*/ 0 h 6399152"/>
              <a:gd name="connsiteX1" fmla="*/ 6605841 w 6605841"/>
              <a:gd name="connsiteY1" fmla="*/ 0 h 6399152"/>
              <a:gd name="connsiteX2" fmla="*/ 6605841 w 6605841"/>
              <a:gd name="connsiteY2" fmla="*/ 6399152 h 6399152"/>
              <a:gd name="connsiteX3" fmla="*/ 601995 w 6605841"/>
              <a:gd name="connsiteY3" fmla="*/ 6399152 h 6399152"/>
              <a:gd name="connsiteX4" fmla="*/ 0 w 6605841"/>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5841" h="6399152">
                <a:moveTo>
                  <a:pt x="0" y="0"/>
                </a:moveTo>
                <a:lnTo>
                  <a:pt x="6605841" y="0"/>
                </a:lnTo>
                <a:lnTo>
                  <a:pt x="6605841" y="6399152"/>
                </a:lnTo>
                <a:lnTo>
                  <a:pt x="601995" y="6399152"/>
                </a:lnTo>
                <a:cubicBezTo>
                  <a:pt x="269522" y="6399152"/>
                  <a:pt x="0" y="6129629"/>
                  <a:pt x="0" y="5797156"/>
                </a:cubicBezTo>
                <a:close/>
              </a:path>
            </a:pathLst>
          </a:custGeom>
          <a:noFill/>
        </p:spPr>
      </p:pic>
    </p:spTree>
    <p:extLst>
      <p:ext uri="{BB962C8B-B14F-4D97-AF65-F5344CB8AC3E}">
        <p14:creationId xmlns:p14="http://schemas.microsoft.com/office/powerpoint/2010/main" val="1248597406"/>
      </p:ext>
    </p:extLst>
  </p:cSld>
  <p:clrMapOvr>
    <a:masterClrMapping/>
  </p:clrMapOvr>
</p:sld>
</file>

<file path=ppt/theme/theme1.xml><?xml version="1.0" encoding="utf-8"?>
<a:theme xmlns:a="http://schemas.openxmlformats.org/drawingml/2006/main" name="Oasis">
  <a:themeElements>
    <a:clrScheme name="Oasis">
      <a:dk1>
        <a:srgbClr val="131313"/>
      </a:dk1>
      <a:lt1>
        <a:sysClr val="window" lastClr="FFFFFF"/>
      </a:lt1>
      <a:dk2>
        <a:srgbClr val="2D2A27"/>
      </a:dk2>
      <a:lt2>
        <a:srgbClr val="F0EBE6"/>
      </a:lt2>
      <a:accent1>
        <a:srgbClr val="9F7667"/>
      </a:accent1>
      <a:accent2>
        <a:srgbClr val="BE8856"/>
      </a:accent2>
      <a:accent3>
        <a:srgbClr val="BD9075"/>
      </a:accent3>
      <a:accent4>
        <a:srgbClr val="939081"/>
      </a:accent4>
      <a:accent5>
        <a:srgbClr val="A16D4C"/>
      </a:accent5>
      <a:accent6>
        <a:srgbClr val="8C8662"/>
      </a:accent6>
      <a:hlink>
        <a:srgbClr val="A57361"/>
      </a:hlink>
      <a:folHlink>
        <a:srgbClr val="8C8662"/>
      </a:folHlink>
    </a:clrScheme>
    <a:fontScheme name="Oasis Font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sis" id="{F87D57D1-6595-40EA-BD1E-F0C34D0EF910}" vid="{ECA7DBCD-4BC8-40F2-8EF4-7A6D942FA19B}"/>
    </a:ext>
  </a:extLst>
</a:theme>
</file>

<file path=docProps/app.xml><?xml version="1.0" encoding="utf-8"?>
<Properties xmlns="http://schemas.openxmlformats.org/officeDocument/2006/extended-properties" xmlns:vt="http://schemas.openxmlformats.org/officeDocument/2006/docPropsVTypes">
  <TotalTime>123</TotalTime>
  <Words>366</Words>
  <Application>Microsoft Office PowerPoint</Application>
  <PresentationFormat>ワイド画面</PresentationFormat>
  <Paragraphs>36</Paragraphs>
  <Slides>11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11</vt:i4>
      </vt:variant>
    </vt:vector>
  </HeadingPairs>
  <TitlesOfParts>
    <vt:vector size="14" baseType="lpstr">
      <vt:lpstr>Arial</vt:lpstr>
      <vt:lpstr>Neue Haas Grotesk Text Pro</vt:lpstr>
      <vt:lpstr>Oasis</vt:lpstr>
      <vt:lpstr>CCNA、LinuC、 AWS認定資格</vt:lpstr>
      <vt:lpstr>私自身の単価は高かったが、手取りは22万円ほど</vt:lpstr>
      <vt:lpstr>ITの資格取得にお金がかかる</vt:lpstr>
      <vt:lpstr>エンジニアの担い手が ほとんどいない</vt:lpstr>
      <vt:lpstr>転職したが・・・</vt:lpstr>
      <vt:lpstr>エンジニアの不足を解消するために</vt:lpstr>
      <vt:lpstr>現状、まだ売り上げが立っていない</vt:lpstr>
      <vt:lpstr>AWS認定クラウド プラクティショナー</vt:lpstr>
      <vt:lpstr>AWS認定ソリューションアーキテクト　アソシエイト</vt:lpstr>
      <vt:lpstr>CCNAの概要</vt:lpstr>
      <vt:lpstr>LPIC/LinuCの概要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yuki hayakawa</dc:creator>
  <cp:lastModifiedBy>yuki hayakawa</cp:lastModifiedBy>
  <cp:revision>1</cp:revision>
  <dcterms:created xsi:type="dcterms:W3CDTF">2025-12-25T19:03:30Z</dcterms:created>
  <dcterms:modified xsi:type="dcterms:W3CDTF">2025-12-25T21:06:45Z</dcterms:modified>
</cp:coreProperties>
</file>