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1" r:id="rId3"/>
    <p:sldId id="269" r:id="rId4"/>
    <p:sldId id="265" r:id="rId5"/>
    <p:sldId id="266" r:id="rId6"/>
    <p:sldId id="267" r:id="rId7"/>
    <p:sldId id="268" r:id="rId8"/>
    <p:sldId id="272" r:id="rId9"/>
    <p:sldId id="270" r:id="rId10"/>
    <p:sldId id="260" r:id="rId11"/>
    <p:sldId id="264" r:id="rId12"/>
    <p:sldId id="262" r:id="rId13"/>
    <p:sldId id="263" r:id="rId14"/>
    <p:sldId id="257" r:id="rId15"/>
    <p:sldId id="258" r:id="rId16"/>
    <p:sldId id="259" r:id="rId17"/>
    <p:sldId id="271"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6" d="100"/>
          <a:sy n="96" d="100"/>
        </p:scale>
        <p:origin x="1152"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86A054-79F0-4E1F-AB6C-1852DB9F510F}"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79E726C2-EF7E-4BBC-9A06-8FE7135BEE46}">
      <dgm:prSet/>
      <dgm:spPr/>
      <dgm:t>
        <a:bodyPr/>
        <a:lstStyle/>
        <a:p>
          <a:r>
            <a:rPr kumimoji="1" lang="ja-JP" dirty="0"/>
            <a:t>未経験採用を行っている企業様の</a:t>
          </a:r>
          <a:br>
            <a:rPr kumimoji="1" lang="en-US" altLang="ja-JP" dirty="0"/>
          </a:br>
          <a:r>
            <a:rPr kumimoji="1" lang="ja-JP" dirty="0"/>
            <a:t>新人研修として</a:t>
          </a:r>
          <a:endParaRPr lang="en-US" dirty="0"/>
        </a:p>
      </dgm:t>
    </dgm:pt>
    <dgm:pt modelId="{BEBADBDE-C6A7-423C-A4CF-5F672C22CFD4}" type="parTrans" cxnId="{6AFF2FF4-0CE6-4CCC-A66D-2528AE0A36D0}">
      <dgm:prSet/>
      <dgm:spPr/>
      <dgm:t>
        <a:bodyPr/>
        <a:lstStyle/>
        <a:p>
          <a:endParaRPr lang="en-US"/>
        </a:p>
      </dgm:t>
    </dgm:pt>
    <dgm:pt modelId="{BC5082F7-59BD-4336-B487-9AF64F2831A9}" type="sibTrans" cxnId="{6AFF2FF4-0CE6-4CCC-A66D-2528AE0A36D0}">
      <dgm:prSet phldrT="01" phldr="0"/>
      <dgm:spPr/>
      <dgm:t>
        <a:bodyPr/>
        <a:lstStyle/>
        <a:p>
          <a:r>
            <a:rPr lang="en-US"/>
            <a:t>01</a:t>
          </a:r>
        </a:p>
      </dgm:t>
    </dgm:pt>
    <dgm:pt modelId="{21BBC9C1-0AEB-4FD4-BC39-32D3F377EB4E}">
      <dgm:prSet/>
      <dgm:spPr/>
      <dgm:t>
        <a:bodyPr/>
        <a:lstStyle/>
        <a:p>
          <a:r>
            <a:rPr kumimoji="1" lang="ja-JP"/>
            <a:t>自社のエンジニアの研修に</a:t>
          </a:r>
          <a:endParaRPr lang="en-US"/>
        </a:p>
      </dgm:t>
    </dgm:pt>
    <dgm:pt modelId="{06B9A849-00E1-4C5D-ACF7-B404CD8151B1}" type="parTrans" cxnId="{50EF7D32-610E-480E-A22C-27D176FCBD0C}">
      <dgm:prSet/>
      <dgm:spPr/>
      <dgm:t>
        <a:bodyPr/>
        <a:lstStyle/>
        <a:p>
          <a:endParaRPr lang="en-US"/>
        </a:p>
      </dgm:t>
    </dgm:pt>
    <dgm:pt modelId="{14555419-6565-42E3-976B-448F15F85959}" type="sibTrans" cxnId="{50EF7D32-610E-480E-A22C-27D176FCBD0C}">
      <dgm:prSet phldrT="02" phldr="0"/>
      <dgm:spPr/>
      <dgm:t>
        <a:bodyPr/>
        <a:lstStyle/>
        <a:p>
          <a:r>
            <a:rPr lang="en-US"/>
            <a:t>02</a:t>
          </a:r>
        </a:p>
      </dgm:t>
    </dgm:pt>
    <dgm:pt modelId="{6790E199-BACC-4C78-BAA5-21AA7F640E50}">
      <dgm:prSet/>
      <dgm:spPr/>
      <dgm:t>
        <a:bodyPr/>
        <a:lstStyle/>
        <a:p>
          <a:r>
            <a:rPr kumimoji="1" lang="ja-JP"/>
            <a:t>大学生が就職活動対策に</a:t>
          </a:r>
          <a:endParaRPr lang="en-US"/>
        </a:p>
      </dgm:t>
    </dgm:pt>
    <dgm:pt modelId="{176013FD-B881-416A-9268-89624AC5822C}" type="parTrans" cxnId="{FA523889-8C1C-4B08-895D-5D83DAA93218}">
      <dgm:prSet/>
      <dgm:spPr/>
      <dgm:t>
        <a:bodyPr/>
        <a:lstStyle/>
        <a:p>
          <a:endParaRPr lang="en-US"/>
        </a:p>
      </dgm:t>
    </dgm:pt>
    <dgm:pt modelId="{EB1297A4-A82F-450C-8310-4FE10FBA2C55}" type="sibTrans" cxnId="{FA523889-8C1C-4B08-895D-5D83DAA93218}">
      <dgm:prSet phldrT="03" phldr="0"/>
      <dgm:spPr/>
      <dgm:t>
        <a:bodyPr/>
        <a:lstStyle/>
        <a:p>
          <a:r>
            <a:rPr lang="en-US"/>
            <a:t>03</a:t>
          </a:r>
        </a:p>
      </dgm:t>
    </dgm:pt>
    <dgm:pt modelId="{23B42A17-98ED-4C35-AE16-BCDC583C2BDD}">
      <dgm:prSet/>
      <dgm:spPr/>
      <dgm:t>
        <a:bodyPr/>
        <a:lstStyle/>
        <a:p>
          <a:r>
            <a:rPr kumimoji="1" lang="ja-JP"/>
            <a:t>社会人が転職活動の対策として</a:t>
          </a:r>
          <a:endParaRPr lang="en-US"/>
        </a:p>
      </dgm:t>
    </dgm:pt>
    <dgm:pt modelId="{BC29DD30-3EC4-46EF-B3EA-E20D1E2A1055}" type="parTrans" cxnId="{88EE5360-F314-4318-818E-2F1BED7621CC}">
      <dgm:prSet/>
      <dgm:spPr/>
      <dgm:t>
        <a:bodyPr/>
        <a:lstStyle/>
        <a:p>
          <a:endParaRPr lang="en-US"/>
        </a:p>
      </dgm:t>
    </dgm:pt>
    <dgm:pt modelId="{EA892EBB-A209-4F43-BF6F-242DA32C91F3}" type="sibTrans" cxnId="{88EE5360-F314-4318-818E-2F1BED7621CC}">
      <dgm:prSet phldrT="04" phldr="0"/>
      <dgm:spPr/>
      <dgm:t>
        <a:bodyPr/>
        <a:lstStyle/>
        <a:p>
          <a:r>
            <a:rPr lang="en-US"/>
            <a:t>04</a:t>
          </a:r>
        </a:p>
      </dgm:t>
    </dgm:pt>
    <dgm:pt modelId="{6A944CD7-71A6-460D-BA25-663F5FF7E5F2}" type="pres">
      <dgm:prSet presAssocID="{0886A054-79F0-4E1F-AB6C-1852DB9F510F}" presName="Name0" presStyleCnt="0">
        <dgm:presLayoutVars>
          <dgm:animLvl val="lvl"/>
          <dgm:resizeHandles val="exact"/>
        </dgm:presLayoutVars>
      </dgm:prSet>
      <dgm:spPr/>
    </dgm:pt>
    <dgm:pt modelId="{0EE508EB-9C0D-47F5-BD2B-2B537DCF01AD}" type="pres">
      <dgm:prSet presAssocID="{79E726C2-EF7E-4BBC-9A06-8FE7135BEE46}" presName="compositeNode" presStyleCnt="0">
        <dgm:presLayoutVars>
          <dgm:bulletEnabled val="1"/>
        </dgm:presLayoutVars>
      </dgm:prSet>
      <dgm:spPr/>
    </dgm:pt>
    <dgm:pt modelId="{E0836BE2-4011-4481-B32C-A82D255B31FE}" type="pres">
      <dgm:prSet presAssocID="{79E726C2-EF7E-4BBC-9A06-8FE7135BEE46}" presName="bgRect" presStyleLbl="alignNode1" presStyleIdx="0" presStyleCnt="4"/>
      <dgm:spPr/>
    </dgm:pt>
    <dgm:pt modelId="{70674766-489E-46CA-8CAB-80810A089ECB}" type="pres">
      <dgm:prSet presAssocID="{BC5082F7-59BD-4336-B487-9AF64F2831A9}" presName="sibTransNodeRect" presStyleLbl="alignNode1" presStyleIdx="0" presStyleCnt="4">
        <dgm:presLayoutVars>
          <dgm:chMax val="0"/>
          <dgm:bulletEnabled val="1"/>
        </dgm:presLayoutVars>
      </dgm:prSet>
      <dgm:spPr/>
    </dgm:pt>
    <dgm:pt modelId="{6B9BFC78-F276-4630-88F5-7501280AF5B4}" type="pres">
      <dgm:prSet presAssocID="{79E726C2-EF7E-4BBC-9A06-8FE7135BEE46}" presName="nodeRect" presStyleLbl="alignNode1" presStyleIdx="0" presStyleCnt="4">
        <dgm:presLayoutVars>
          <dgm:bulletEnabled val="1"/>
        </dgm:presLayoutVars>
      </dgm:prSet>
      <dgm:spPr/>
    </dgm:pt>
    <dgm:pt modelId="{ED89742C-6BB7-49AE-83A7-2B386C2CF965}" type="pres">
      <dgm:prSet presAssocID="{BC5082F7-59BD-4336-B487-9AF64F2831A9}" presName="sibTrans" presStyleCnt="0"/>
      <dgm:spPr/>
    </dgm:pt>
    <dgm:pt modelId="{A1C27BE8-0ACE-4D4E-A81A-79C2DA91D9BD}" type="pres">
      <dgm:prSet presAssocID="{21BBC9C1-0AEB-4FD4-BC39-32D3F377EB4E}" presName="compositeNode" presStyleCnt="0">
        <dgm:presLayoutVars>
          <dgm:bulletEnabled val="1"/>
        </dgm:presLayoutVars>
      </dgm:prSet>
      <dgm:spPr/>
    </dgm:pt>
    <dgm:pt modelId="{F105B25D-AAE9-45B2-A2AA-6548D1D9F048}" type="pres">
      <dgm:prSet presAssocID="{21BBC9C1-0AEB-4FD4-BC39-32D3F377EB4E}" presName="bgRect" presStyleLbl="alignNode1" presStyleIdx="1" presStyleCnt="4"/>
      <dgm:spPr/>
    </dgm:pt>
    <dgm:pt modelId="{0C52B171-DCAE-4B80-AB19-FABD68C53506}" type="pres">
      <dgm:prSet presAssocID="{14555419-6565-42E3-976B-448F15F85959}" presName="sibTransNodeRect" presStyleLbl="alignNode1" presStyleIdx="1" presStyleCnt="4">
        <dgm:presLayoutVars>
          <dgm:chMax val="0"/>
          <dgm:bulletEnabled val="1"/>
        </dgm:presLayoutVars>
      </dgm:prSet>
      <dgm:spPr/>
    </dgm:pt>
    <dgm:pt modelId="{8F07BC82-1908-42EE-842A-FC94BE9CBD92}" type="pres">
      <dgm:prSet presAssocID="{21BBC9C1-0AEB-4FD4-BC39-32D3F377EB4E}" presName="nodeRect" presStyleLbl="alignNode1" presStyleIdx="1" presStyleCnt="4">
        <dgm:presLayoutVars>
          <dgm:bulletEnabled val="1"/>
        </dgm:presLayoutVars>
      </dgm:prSet>
      <dgm:spPr/>
    </dgm:pt>
    <dgm:pt modelId="{7D07ADA3-7526-40A4-B5D8-0BCF82BF2B26}" type="pres">
      <dgm:prSet presAssocID="{14555419-6565-42E3-976B-448F15F85959}" presName="sibTrans" presStyleCnt="0"/>
      <dgm:spPr/>
    </dgm:pt>
    <dgm:pt modelId="{A1CCA473-2298-4E92-BB4A-8F203886E936}" type="pres">
      <dgm:prSet presAssocID="{6790E199-BACC-4C78-BAA5-21AA7F640E50}" presName="compositeNode" presStyleCnt="0">
        <dgm:presLayoutVars>
          <dgm:bulletEnabled val="1"/>
        </dgm:presLayoutVars>
      </dgm:prSet>
      <dgm:spPr/>
    </dgm:pt>
    <dgm:pt modelId="{B9CABCB4-461F-42E3-93A9-C8EB2DA90B6B}" type="pres">
      <dgm:prSet presAssocID="{6790E199-BACC-4C78-BAA5-21AA7F640E50}" presName="bgRect" presStyleLbl="alignNode1" presStyleIdx="2" presStyleCnt="4"/>
      <dgm:spPr/>
    </dgm:pt>
    <dgm:pt modelId="{D8482A1D-0E6B-4A05-B4E2-7C0077E62AFB}" type="pres">
      <dgm:prSet presAssocID="{EB1297A4-A82F-450C-8310-4FE10FBA2C55}" presName="sibTransNodeRect" presStyleLbl="alignNode1" presStyleIdx="2" presStyleCnt="4">
        <dgm:presLayoutVars>
          <dgm:chMax val="0"/>
          <dgm:bulletEnabled val="1"/>
        </dgm:presLayoutVars>
      </dgm:prSet>
      <dgm:spPr/>
    </dgm:pt>
    <dgm:pt modelId="{1932BA69-6E6E-4D7E-B2DA-097E601019DA}" type="pres">
      <dgm:prSet presAssocID="{6790E199-BACC-4C78-BAA5-21AA7F640E50}" presName="nodeRect" presStyleLbl="alignNode1" presStyleIdx="2" presStyleCnt="4">
        <dgm:presLayoutVars>
          <dgm:bulletEnabled val="1"/>
        </dgm:presLayoutVars>
      </dgm:prSet>
      <dgm:spPr/>
    </dgm:pt>
    <dgm:pt modelId="{507B75C9-0236-4931-9326-8C1D0EA5EC3E}" type="pres">
      <dgm:prSet presAssocID="{EB1297A4-A82F-450C-8310-4FE10FBA2C55}" presName="sibTrans" presStyleCnt="0"/>
      <dgm:spPr/>
    </dgm:pt>
    <dgm:pt modelId="{A9228A2F-5B8D-44B0-8968-C46DEDC71DD2}" type="pres">
      <dgm:prSet presAssocID="{23B42A17-98ED-4C35-AE16-BCDC583C2BDD}" presName="compositeNode" presStyleCnt="0">
        <dgm:presLayoutVars>
          <dgm:bulletEnabled val="1"/>
        </dgm:presLayoutVars>
      </dgm:prSet>
      <dgm:spPr/>
    </dgm:pt>
    <dgm:pt modelId="{35C967B3-CDD5-4C44-B18D-693B0B8DD1E4}" type="pres">
      <dgm:prSet presAssocID="{23B42A17-98ED-4C35-AE16-BCDC583C2BDD}" presName="bgRect" presStyleLbl="alignNode1" presStyleIdx="3" presStyleCnt="4"/>
      <dgm:spPr/>
    </dgm:pt>
    <dgm:pt modelId="{28447F58-F75D-40E0-AB09-A002165B6C91}" type="pres">
      <dgm:prSet presAssocID="{EA892EBB-A209-4F43-BF6F-242DA32C91F3}" presName="sibTransNodeRect" presStyleLbl="alignNode1" presStyleIdx="3" presStyleCnt="4">
        <dgm:presLayoutVars>
          <dgm:chMax val="0"/>
          <dgm:bulletEnabled val="1"/>
        </dgm:presLayoutVars>
      </dgm:prSet>
      <dgm:spPr/>
    </dgm:pt>
    <dgm:pt modelId="{B4D01D47-5A63-42E2-9FA3-6F750456A9DE}" type="pres">
      <dgm:prSet presAssocID="{23B42A17-98ED-4C35-AE16-BCDC583C2BDD}" presName="nodeRect" presStyleLbl="alignNode1" presStyleIdx="3" presStyleCnt="4">
        <dgm:presLayoutVars>
          <dgm:bulletEnabled val="1"/>
        </dgm:presLayoutVars>
      </dgm:prSet>
      <dgm:spPr/>
    </dgm:pt>
  </dgm:ptLst>
  <dgm:cxnLst>
    <dgm:cxn modelId="{532DCB11-7527-4581-8D2A-E38B96DE4B57}" type="presOf" srcId="{EA892EBB-A209-4F43-BF6F-242DA32C91F3}" destId="{28447F58-F75D-40E0-AB09-A002165B6C91}" srcOrd="0" destOrd="0" presId="urn:microsoft.com/office/officeart/2016/7/layout/LinearBlockProcessNumbered"/>
    <dgm:cxn modelId="{FB36DD21-FC4E-479C-925B-F60CDCFA75E6}" type="presOf" srcId="{23B42A17-98ED-4C35-AE16-BCDC583C2BDD}" destId="{35C967B3-CDD5-4C44-B18D-693B0B8DD1E4}" srcOrd="0" destOrd="0" presId="urn:microsoft.com/office/officeart/2016/7/layout/LinearBlockProcessNumbered"/>
    <dgm:cxn modelId="{50EF7D32-610E-480E-A22C-27D176FCBD0C}" srcId="{0886A054-79F0-4E1F-AB6C-1852DB9F510F}" destId="{21BBC9C1-0AEB-4FD4-BC39-32D3F377EB4E}" srcOrd="1" destOrd="0" parTransId="{06B9A849-00E1-4C5D-ACF7-B404CD8151B1}" sibTransId="{14555419-6565-42E3-976B-448F15F85959}"/>
    <dgm:cxn modelId="{76F89F34-7553-47B3-8CF4-4410B9EF2B0E}" type="presOf" srcId="{79E726C2-EF7E-4BBC-9A06-8FE7135BEE46}" destId="{E0836BE2-4011-4481-B32C-A82D255B31FE}" srcOrd="0" destOrd="0" presId="urn:microsoft.com/office/officeart/2016/7/layout/LinearBlockProcessNumbered"/>
    <dgm:cxn modelId="{88EE5360-F314-4318-818E-2F1BED7621CC}" srcId="{0886A054-79F0-4E1F-AB6C-1852DB9F510F}" destId="{23B42A17-98ED-4C35-AE16-BCDC583C2BDD}" srcOrd="3" destOrd="0" parTransId="{BC29DD30-3EC4-46EF-B3EA-E20D1E2A1055}" sibTransId="{EA892EBB-A209-4F43-BF6F-242DA32C91F3}"/>
    <dgm:cxn modelId="{EEBEEF43-D517-4C08-A6FC-6DA1B1A3CBBD}" type="presOf" srcId="{6790E199-BACC-4C78-BAA5-21AA7F640E50}" destId="{1932BA69-6E6E-4D7E-B2DA-097E601019DA}" srcOrd="1" destOrd="0" presId="urn:microsoft.com/office/officeart/2016/7/layout/LinearBlockProcessNumbered"/>
    <dgm:cxn modelId="{9C473E67-5C58-4518-AA2D-BA18FAC92506}" type="presOf" srcId="{14555419-6565-42E3-976B-448F15F85959}" destId="{0C52B171-DCAE-4B80-AB19-FABD68C53506}" srcOrd="0" destOrd="0" presId="urn:microsoft.com/office/officeart/2016/7/layout/LinearBlockProcessNumbered"/>
    <dgm:cxn modelId="{666E6B51-DD95-4E89-8CBA-EB5281802211}" type="presOf" srcId="{6790E199-BACC-4C78-BAA5-21AA7F640E50}" destId="{B9CABCB4-461F-42E3-93A9-C8EB2DA90B6B}" srcOrd="0" destOrd="0" presId="urn:microsoft.com/office/officeart/2016/7/layout/LinearBlockProcessNumbered"/>
    <dgm:cxn modelId="{FBF8357E-78CE-49AB-ACB6-2F701834A4A9}" type="presOf" srcId="{21BBC9C1-0AEB-4FD4-BC39-32D3F377EB4E}" destId="{8F07BC82-1908-42EE-842A-FC94BE9CBD92}" srcOrd="1" destOrd="0" presId="urn:microsoft.com/office/officeart/2016/7/layout/LinearBlockProcessNumbered"/>
    <dgm:cxn modelId="{BBC14087-935A-424E-8EC0-B5770595865C}" type="presOf" srcId="{0886A054-79F0-4E1F-AB6C-1852DB9F510F}" destId="{6A944CD7-71A6-460D-BA25-663F5FF7E5F2}" srcOrd="0" destOrd="0" presId="urn:microsoft.com/office/officeart/2016/7/layout/LinearBlockProcessNumbered"/>
    <dgm:cxn modelId="{FA523889-8C1C-4B08-895D-5D83DAA93218}" srcId="{0886A054-79F0-4E1F-AB6C-1852DB9F510F}" destId="{6790E199-BACC-4C78-BAA5-21AA7F640E50}" srcOrd="2" destOrd="0" parTransId="{176013FD-B881-416A-9268-89624AC5822C}" sibTransId="{EB1297A4-A82F-450C-8310-4FE10FBA2C55}"/>
    <dgm:cxn modelId="{B0CB38B8-1088-49FD-BFE5-AEA7601683E6}" type="presOf" srcId="{23B42A17-98ED-4C35-AE16-BCDC583C2BDD}" destId="{B4D01D47-5A63-42E2-9FA3-6F750456A9DE}" srcOrd="1" destOrd="0" presId="urn:microsoft.com/office/officeart/2016/7/layout/LinearBlockProcessNumbered"/>
    <dgm:cxn modelId="{33E256C5-FAB5-46DD-AC84-5D1E3E751221}" type="presOf" srcId="{21BBC9C1-0AEB-4FD4-BC39-32D3F377EB4E}" destId="{F105B25D-AAE9-45B2-A2AA-6548D1D9F048}" srcOrd="0" destOrd="0" presId="urn:microsoft.com/office/officeart/2016/7/layout/LinearBlockProcessNumbered"/>
    <dgm:cxn modelId="{01680BCA-1B7E-451E-9569-B35852B0086B}" type="presOf" srcId="{79E726C2-EF7E-4BBC-9A06-8FE7135BEE46}" destId="{6B9BFC78-F276-4630-88F5-7501280AF5B4}" srcOrd="1" destOrd="0" presId="urn:microsoft.com/office/officeart/2016/7/layout/LinearBlockProcessNumbered"/>
    <dgm:cxn modelId="{2E893BCF-E661-40D2-9BC0-2E11B872C096}" type="presOf" srcId="{EB1297A4-A82F-450C-8310-4FE10FBA2C55}" destId="{D8482A1D-0E6B-4A05-B4E2-7C0077E62AFB}" srcOrd="0" destOrd="0" presId="urn:microsoft.com/office/officeart/2016/7/layout/LinearBlockProcessNumbered"/>
    <dgm:cxn modelId="{143D04EE-5EFE-47AF-8B64-8F3041975C88}" type="presOf" srcId="{BC5082F7-59BD-4336-B487-9AF64F2831A9}" destId="{70674766-489E-46CA-8CAB-80810A089ECB}" srcOrd="0" destOrd="0" presId="urn:microsoft.com/office/officeart/2016/7/layout/LinearBlockProcessNumbered"/>
    <dgm:cxn modelId="{6AFF2FF4-0CE6-4CCC-A66D-2528AE0A36D0}" srcId="{0886A054-79F0-4E1F-AB6C-1852DB9F510F}" destId="{79E726C2-EF7E-4BBC-9A06-8FE7135BEE46}" srcOrd="0" destOrd="0" parTransId="{BEBADBDE-C6A7-423C-A4CF-5F672C22CFD4}" sibTransId="{BC5082F7-59BD-4336-B487-9AF64F2831A9}"/>
    <dgm:cxn modelId="{EA34FAE8-58EF-4E1C-9429-0A3ABA276282}" type="presParOf" srcId="{6A944CD7-71A6-460D-BA25-663F5FF7E5F2}" destId="{0EE508EB-9C0D-47F5-BD2B-2B537DCF01AD}" srcOrd="0" destOrd="0" presId="urn:microsoft.com/office/officeart/2016/7/layout/LinearBlockProcessNumbered"/>
    <dgm:cxn modelId="{4386205F-DFA3-49A4-82D4-6A50071CEF31}" type="presParOf" srcId="{0EE508EB-9C0D-47F5-BD2B-2B537DCF01AD}" destId="{E0836BE2-4011-4481-B32C-A82D255B31FE}" srcOrd="0" destOrd="0" presId="urn:microsoft.com/office/officeart/2016/7/layout/LinearBlockProcessNumbered"/>
    <dgm:cxn modelId="{1675F734-6076-4945-A3CA-565F1CCC44FB}" type="presParOf" srcId="{0EE508EB-9C0D-47F5-BD2B-2B537DCF01AD}" destId="{70674766-489E-46CA-8CAB-80810A089ECB}" srcOrd="1" destOrd="0" presId="urn:microsoft.com/office/officeart/2016/7/layout/LinearBlockProcessNumbered"/>
    <dgm:cxn modelId="{D6B3D771-E0E3-4335-B249-71C930AB7F81}" type="presParOf" srcId="{0EE508EB-9C0D-47F5-BD2B-2B537DCF01AD}" destId="{6B9BFC78-F276-4630-88F5-7501280AF5B4}" srcOrd="2" destOrd="0" presId="urn:microsoft.com/office/officeart/2016/7/layout/LinearBlockProcessNumbered"/>
    <dgm:cxn modelId="{20839012-457D-4378-B74B-371D82EF0026}" type="presParOf" srcId="{6A944CD7-71A6-460D-BA25-663F5FF7E5F2}" destId="{ED89742C-6BB7-49AE-83A7-2B386C2CF965}" srcOrd="1" destOrd="0" presId="urn:microsoft.com/office/officeart/2016/7/layout/LinearBlockProcessNumbered"/>
    <dgm:cxn modelId="{B88B42B5-B577-4C76-8427-9E637EDC15C7}" type="presParOf" srcId="{6A944CD7-71A6-460D-BA25-663F5FF7E5F2}" destId="{A1C27BE8-0ACE-4D4E-A81A-79C2DA91D9BD}" srcOrd="2" destOrd="0" presId="urn:microsoft.com/office/officeart/2016/7/layout/LinearBlockProcessNumbered"/>
    <dgm:cxn modelId="{24F03F24-131A-40FB-ADFA-97B934E1A19F}" type="presParOf" srcId="{A1C27BE8-0ACE-4D4E-A81A-79C2DA91D9BD}" destId="{F105B25D-AAE9-45B2-A2AA-6548D1D9F048}" srcOrd="0" destOrd="0" presId="urn:microsoft.com/office/officeart/2016/7/layout/LinearBlockProcessNumbered"/>
    <dgm:cxn modelId="{713EB86D-43BD-4D51-9AA6-52C90661D3C1}" type="presParOf" srcId="{A1C27BE8-0ACE-4D4E-A81A-79C2DA91D9BD}" destId="{0C52B171-DCAE-4B80-AB19-FABD68C53506}" srcOrd="1" destOrd="0" presId="urn:microsoft.com/office/officeart/2016/7/layout/LinearBlockProcessNumbered"/>
    <dgm:cxn modelId="{A61DE3F0-C5F9-49F1-830F-54AAA38B01FE}" type="presParOf" srcId="{A1C27BE8-0ACE-4D4E-A81A-79C2DA91D9BD}" destId="{8F07BC82-1908-42EE-842A-FC94BE9CBD92}" srcOrd="2" destOrd="0" presId="urn:microsoft.com/office/officeart/2016/7/layout/LinearBlockProcessNumbered"/>
    <dgm:cxn modelId="{2F260BAB-2AC7-4B45-92F6-68940AF6FA34}" type="presParOf" srcId="{6A944CD7-71A6-460D-BA25-663F5FF7E5F2}" destId="{7D07ADA3-7526-40A4-B5D8-0BCF82BF2B26}" srcOrd="3" destOrd="0" presId="urn:microsoft.com/office/officeart/2016/7/layout/LinearBlockProcessNumbered"/>
    <dgm:cxn modelId="{91F94BA6-68D9-4573-B428-A7196BB569BA}" type="presParOf" srcId="{6A944CD7-71A6-460D-BA25-663F5FF7E5F2}" destId="{A1CCA473-2298-4E92-BB4A-8F203886E936}" srcOrd="4" destOrd="0" presId="urn:microsoft.com/office/officeart/2016/7/layout/LinearBlockProcessNumbered"/>
    <dgm:cxn modelId="{624A3134-C99C-4A25-B695-7F7E66E28901}" type="presParOf" srcId="{A1CCA473-2298-4E92-BB4A-8F203886E936}" destId="{B9CABCB4-461F-42E3-93A9-C8EB2DA90B6B}" srcOrd="0" destOrd="0" presId="urn:microsoft.com/office/officeart/2016/7/layout/LinearBlockProcessNumbered"/>
    <dgm:cxn modelId="{E0D7253E-8F1C-4B8B-931F-951E6AEC5C1F}" type="presParOf" srcId="{A1CCA473-2298-4E92-BB4A-8F203886E936}" destId="{D8482A1D-0E6B-4A05-B4E2-7C0077E62AFB}" srcOrd="1" destOrd="0" presId="urn:microsoft.com/office/officeart/2016/7/layout/LinearBlockProcessNumbered"/>
    <dgm:cxn modelId="{7B24BC71-88DB-4A54-80AF-4B225FBF63D0}" type="presParOf" srcId="{A1CCA473-2298-4E92-BB4A-8F203886E936}" destId="{1932BA69-6E6E-4D7E-B2DA-097E601019DA}" srcOrd="2" destOrd="0" presId="urn:microsoft.com/office/officeart/2016/7/layout/LinearBlockProcessNumbered"/>
    <dgm:cxn modelId="{D1FD6BB6-0137-431A-88F7-D66126EC6D6D}" type="presParOf" srcId="{6A944CD7-71A6-460D-BA25-663F5FF7E5F2}" destId="{507B75C9-0236-4931-9326-8C1D0EA5EC3E}" srcOrd="5" destOrd="0" presId="urn:microsoft.com/office/officeart/2016/7/layout/LinearBlockProcessNumbered"/>
    <dgm:cxn modelId="{F724A667-EF8B-4328-B5DF-944AD3F81A17}" type="presParOf" srcId="{6A944CD7-71A6-460D-BA25-663F5FF7E5F2}" destId="{A9228A2F-5B8D-44B0-8968-C46DEDC71DD2}" srcOrd="6" destOrd="0" presId="urn:microsoft.com/office/officeart/2016/7/layout/LinearBlockProcessNumbered"/>
    <dgm:cxn modelId="{73022EAD-DA82-4B55-BAAE-D8777915BAF0}" type="presParOf" srcId="{A9228A2F-5B8D-44B0-8968-C46DEDC71DD2}" destId="{35C967B3-CDD5-4C44-B18D-693B0B8DD1E4}" srcOrd="0" destOrd="0" presId="urn:microsoft.com/office/officeart/2016/7/layout/LinearBlockProcessNumbered"/>
    <dgm:cxn modelId="{0941BE13-F4B6-43F8-8CE4-42591E089A22}" type="presParOf" srcId="{A9228A2F-5B8D-44B0-8968-C46DEDC71DD2}" destId="{28447F58-F75D-40E0-AB09-A002165B6C91}" srcOrd="1" destOrd="0" presId="urn:microsoft.com/office/officeart/2016/7/layout/LinearBlockProcessNumbered"/>
    <dgm:cxn modelId="{B767762A-6495-4F19-90B8-01A926AC78F7}" type="presParOf" srcId="{A9228A2F-5B8D-44B0-8968-C46DEDC71DD2}" destId="{B4D01D47-5A63-42E2-9FA3-6F750456A9DE}"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F78320-2017-42B2-B4B3-ED047F9298FA}"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EE157D72-C33B-4958-B182-25D7DCA3F972}">
      <dgm:prSet/>
      <dgm:spPr/>
      <dgm:t>
        <a:bodyPr/>
        <a:lstStyle/>
        <a:p>
          <a:r>
            <a:rPr kumimoji="1" lang="ja-JP"/>
            <a:t>実際に</a:t>
          </a:r>
          <a:r>
            <a:rPr kumimoji="1" lang="en-US"/>
            <a:t>SES</a:t>
          </a:r>
          <a:r>
            <a:rPr kumimoji="1" lang="ja-JP"/>
            <a:t>企業</a:t>
          </a:r>
          <a:r>
            <a:rPr kumimoji="1" lang="en-US"/>
            <a:t>3</a:t>
          </a:r>
          <a:r>
            <a:rPr kumimoji="1" lang="ja-JP"/>
            <a:t>社で稼働経験のある人材が開発した教材</a:t>
          </a:r>
          <a:endParaRPr lang="en-US"/>
        </a:p>
      </dgm:t>
    </dgm:pt>
    <dgm:pt modelId="{4E00A2ED-1D44-4560-8249-255428F10025}" type="parTrans" cxnId="{AC35E207-8F83-4B7D-8398-08E34B90328B}">
      <dgm:prSet/>
      <dgm:spPr/>
      <dgm:t>
        <a:bodyPr/>
        <a:lstStyle/>
        <a:p>
          <a:endParaRPr lang="en-US"/>
        </a:p>
      </dgm:t>
    </dgm:pt>
    <dgm:pt modelId="{B644E12A-46F2-4D5E-B6A3-0984B161E6AF}" type="sibTrans" cxnId="{AC35E207-8F83-4B7D-8398-08E34B90328B}">
      <dgm:prSet phldrT="1"/>
      <dgm:spPr/>
      <dgm:t>
        <a:bodyPr/>
        <a:lstStyle/>
        <a:p>
          <a:r>
            <a:rPr lang="en-US"/>
            <a:t>1</a:t>
          </a:r>
        </a:p>
      </dgm:t>
    </dgm:pt>
    <dgm:pt modelId="{D349AEB8-3FFC-4A85-829E-382A4D3C83ED}">
      <dgm:prSet/>
      <dgm:spPr/>
      <dgm:t>
        <a:bodyPr/>
        <a:lstStyle/>
        <a:p>
          <a:r>
            <a:rPr kumimoji="1" lang="ja-JP"/>
            <a:t>現場の最新の技術を教材に取り込み済み</a:t>
          </a:r>
          <a:endParaRPr lang="en-US"/>
        </a:p>
      </dgm:t>
    </dgm:pt>
    <dgm:pt modelId="{C5853AE0-2D31-466C-A3FB-EC37799CC95C}" type="parTrans" cxnId="{862AFF89-DB9F-45A6-8438-81469A4D0F4A}">
      <dgm:prSet/>
      <dgm:spPr/>
      <dgm:t>
        <a:bodyPr/>
        <a:lstStyle/>
        <a:p>
          <a:endParaRPr lang="en-US"/>
        </a:p>
      </dgm:t>
    </dgm:pt>
    <dgm:pt modelId="{295237B8-6BDB-4894-80F2-3EF4A112D379}" type="sibTrans" cxnId="{862AFF89-DB9F-45A6-8438-81469A4D0F4A}">
      <dgm:prSet phldrT="2"/>
      <dgm:spPr/>
      <dgm:t>
        <a:bodyPr/>
        <a:lstStyle/>
        <a:p>
          <a:r>
            <a:rPr lang="en-US"/>
            <a:t>2</a:t>
          </a:r>
        </a:p>
      </dgm:t>
    </dgm:pt>
    <dgm:pt modelId="{DE585D5A-37E7-4DA9-8F46-B5D148EC343B}">
      <dgm:prSet/>
      <dgm:spPr/>
      <dgm:t>
        <a:bodyPr/>
        <a:lstStyle/>
        <a:p>
          <a:r>
            <a:rPr kumimoji="1" lang="ja-JP"/>
            <a:t>対象の資格の保有者が教材を監修</a:t>
          </a:r>
          <a:endParaRPr lang="en-US"/>
        </a:p>
      </dgm:t>
    </dgm:pt>
    <dgm:pt modelId="{1E6DDCBA-5298-48A7-B5B8-AE900D072B4C}" type="parTrans" cxnId="{AC2D4350-D3BE-4BF9-8970-6C76613E6DFB}">
      <dgm:prSet/>
      <dgm:spPr/>
      <dgm:t>
        <a:bodyPr/>
        <a:lstStyle/>
        <a:p>
          <a:endParaRPr lang="en-US"/>
        </a:p>
      </dgm:t>
    </dgm:pt>
    <dgm:pt modelId="{EFA6941B-9394-48C4-BB3C-3BA365374909}" type="sibTrans" cxnId="{AC2D4350-D3BE-4BF9-8970-6C76613E6DFB}">
      <dgm:prSet phldrT="3"/>
      <dgm:spPr/>
      <dgm:t>
        <a:bodyPr/>
        <a:lstStyle/>
        <a:p>
          <a:r>
            <a:rPr lang="en-US"/>
            <a:t>3</a:t>
          </a:r>
        </a:p>
      </dgm:t>
    </dgm:pt>
    <dgm:pt modelId="{A589CA55-5599-4567-840F-5073A0C8F3A2}" type="pres">
      <dgm:prSet presAssocID="{C7F78320-2017-42B2-B4B3-ED047F9298FA}" presName="Name0" presStyleCnt="0">
        <dgm:presLayoutVars>
          <dgm:animLvl val="lvl"/>
          <dgm:resizeHandles val="exact"/>
        </dgm:presLayoutVars>
      </dgm:prSet>
      <dgm:spPr/>
    </dgm:pt>
    <dgm:pt modelId="{799493AC-B9EC-458A-BAEF-3B28C726F0F1}" type="pres">
      <dgm:prSet presAssocID="{EE157D72-C33B-4958-B182-25D7DCA3F972}" presName="compositeNode" presStyleCnt="0">
        <dgm:presLayoutVars>
          <dgm:bulletEnabled val="1"/>
        </dgm:presLayoutVars>
      </dgm:prSet>
      <dgm:spPr/>
    </dgm:pt>
    <dgm:pt modelId="{5CD8304F-AAF6-43AB-A961-446E6ECF159E}" type="pres">
      <dgm:prSet presAssocID="{EE157D72-C33B-4958-B182-25D7DCA3F972}" presName="bgRect" presStyleLbl="bgAccFollowNode1" presStyleIdx="0" presStyleCnt="3"/>
      <dgm:spPr/>
    </dgm:pt>
    <dgm:pt modelId="{A8B54F2F-E14D-4F4C-BA20-E96E82B71CCB}" type="pres">
      <dgm:prSet presAssocID="{B644E12A-46F2-4D5E-B6A3-0984B161E6AF}" presName="sibTransNodeCircle" presStyleLbl="alignNode1" presStyleIdx="0" presStyleCnt="6">
        <dgm:presLayoutVars>
          <dgm:chMax val="0"/>
          <dgm:bulletEnabled/>
        </dgm:presLayoutVars>
      </dgm:prSet>
      <dgm:spPr/>
    </dgm:pt>
    <dgm:pt modelId="{FD522D60-3616-4850-84A1-C0DB92FF394E}" type="pres">
      <dgm:prSet presAssocID="{EE157D72-C33B-4958-B182-25D7DCA3F972}" presName="bottomLine" presStyleLbl="alignNode1" presStyleIdx="1" presStyleCnt="6">
        <dgm:presLayoutVars/>
      </dgm:prSet>
      <dgm:spPr/>
    </dgm:pt>
    <dgm:pt modelId="{2B9409E7-05CC-49C4-BDA5-4AED3C549D1F}" type="pres">
      <dgm:prSet presAssocID="{EE157D72-C33B-4958-B182-25D7DCA3F972}" presName="nodeText" presStyleLbl="bgAccFollowNode1" presStyleIdx="0" presStyleCnt="3">
        <dgm:presLayoutVars>
          <dgm:bulletEnabled val="1"/>
        </dgm:presLayoutVars>
      </dgm:prSet>
      <dgm:spPr/>
    </dgm:pt>
    <dgm:pt modelId="{3C760FC2-FF97-4BCF-88FC-E3D3884C798C}" type="pres">
      <dgm:prSet presAssocID="{B644E12A-46F2-4D5E-B6A3-0984B161E6AF}" presName="sibTrans" presStyleCnt="0"/>
      <dgm:spPr/>
    </dgm:pt>
    <dgm:pt modelId="{D4080AC4-A7F6-4D01-B133-59439A266E9C}" type="pres">
      <dgm:prSet presAssocID="{D349AEB8-3FFC-4A85-829E-382A4D3C83ED}" presName="compositeNode" presStyleCnt="0">
        <dgm:presLayoutVars>
          <dgm:bulletEnabled val="1"/>
        </dgm:presLayoutVars>
      </dgm:prSet>
      <dgm:spPr/>
    </dgm:pt>
    <dgm:pt modelId="{66828714-CCCA-44C5-B155-4A4342FC3031}" type="pres">
      <dgm:prSet presAssocID="{D349AEB8-3FFC-4A85-829E-382A4D3C83ED}" presName="bgRect" presStyleLbl="bgAccFollowNode1" presStyleIdx="1" presStyleCnt="3"/>
      <dgm:spPr/>
    </dgm:pt>
    <dgm:pt modelId="{03D33AFA-C4F6-4EB2-94A0-AA0DFA119106}" type="pres">
      <dgm:prSet presAssocID="{295237B8-6BDB-4894-80F2-3EF4A112D379}" presName="sibTransNodeCircle" presStyleLbl="alignNode1" presStyleIdx="2" presStyleCnt="6">
        <dgm:presLayoutVars>
          <dgm:chMax val="0"/>
          <dgm:bulletEnabled/>
        </dgm:presLayoutVars>
      </dgm:prSet>
      <dgm:spPr/>
    </dgm:pt>
    <dgm:pt modelId="{5DCC05EF-DDF2-49A8-95E8-A2A3356D312F}" type="pres">
      <dgm:prSet presAssocID="{D349AEB8-3FFC-4A85-829E-382A4D3C83ED}" presName="bottomLine" presStyleLbl="alignNode1" presStyleIdx="3" presStyleCnt="6">
        <dgm:presLayoutVars/>
      </dgm:prSet>
      <dgm:spPr/>
    </dgm:pt>
    <dgm:pt modelId="{34CB64EF-EF28-4134-9CF3-7AB3B7440A18}" type="pres">
      <dgm:prSet presAssocID="{D349AEB8-3FFC-4A85-829E-382A4D3C83ED}" presName="nodeText" presStyleLbl="bgAccFollowNode1" presStyleIdx="1" presStyleCnt="3">
        <dgm:presLayoutVars>
          <dgm:bulletEnabled val="1"/>
        </dgm:presLayoutVars>
      </dgm:prSet>
      <dgm:spPr/>
    </dgm:pt>
    <dgm:pt modelId="{1B46A98C-8259-41FD-9A16-0670574349EE}" type="pres">
      <dgm:prSet presAssocID="{295237B8-6BDB-4894-80F2-3EF4A112D379}" presName="sibTrans" presStyleCnt="0"/>
      <dgm:spPr/>
    </dgm:pt>
    <dgm:pt modelId="{2D73F9EE-FE91-4170-9A63-BCDF29C217B7}" type="pres">
      <dgm:prSet presAssocID="{DE585D5A-37E7-4DA9-8F46-B5D148EC343B}" presName="compositeNode" presStyleCnt="0">
        <dgm:presLayoutVars>
          <dgm:bulletEnabled val="1"/>
        </dgm:presLayoutVars>
      </dgm:prSet>
      <dgm:spPr/>
    </dgm:pt>
    <dgm:pt modelId="{5AFCB94F-0283-4C56-9A4C-73F55494A597}" type="pres">
      <dgm:prSet presAssocID="{DE585D5A-37E7-4DA9-8F46-B5D148EC343B}" presName="bgRect" presStyleLbl="bgAccFollowNode1" presStyleIdx="2" presStyleCnt="3"/>
      <dgm:spPr/>
    </dgm:pt>
    <dgm:pt modelId="{AD4DD1FD-1313-47F7-BAF5-C72A6D5C1327}" type="pres">
      <dgm:prSet presAssocID="{EFA6941B-9394-48C4-BB3C-3BA365374909}" presName="sibTransNodeCircle" presStyleLbl="alignNode1" presStyleIdx="4" presStyleCnt="6">
        <dgm:presLayoutVars>
          <dgm:chMax val="0"/>
          <dgm:bulletEnabled/>
        </dgm:presLayoutVars>
      </dgm:prSet>
      <dgm:spPr/>
    </dgm:pt>
    <dgm:pt modelId="{343AB829-DEF6-492C-A4DB-CC7F21EC2C7E}" type="pres">
      <dgm:prSet presAssocID="{DE585D5A-37E7-4DA9-8F46-B5D148EC343B}" presName="bottomLine" presStyleLbl="alignNode1" presStyleIdx="5" presStyleCnt="6">
        <dgm:presLayoutVars/>
      </dgm:prSet>
      <dgm:spPr/>
    </dgm:pt>
    <dgm:pt modelId="{62348B99-C36A-4281-BF72-0A8509702ED4}" type="pres">
      <dgm:prSet presAssocID="{DE585D5A-37E7-4DA9-8F46-B5D148EC343B}" presName="nodeText" presStyleLbl="bgAccFollowNode1" presStyleIdx="2" presStyleCnt="3">
        <dgm:presLayoutVars>
          <dgm:bulletEnabled val="1"/>
        </dgm:presLayoutVars>
      </dgm:prSet>
      <dgm:spPr/>
    </dgm:pt>
  </dgm:ptLst>
  <dgm:cxnLst>
    <dgm:cxn modelId="{AC35E207-8F83-4B7D-8398-08E34B90328B}" srcId="{C7F78320-2017-42B2-B4B3-ED047F9298FA}" destId="{EE157D72-C33B-4958-B182-25D7DCA3F972}" srcOrd="0" destOrd="0" parTransId="{4E00A2ED-1D44-4560-8249-255428F10025}" sibTransId="{B644E12A-46F2-4D5E-B6A3-0984B161E6AF}"/>
    <dgm:cxn modelId="{3D1A862D-DB06-4826-96FB-78B0548701AB}" type="presOf" srcId="{B644E12A-46F2-4D5E-B6A3-0984B161E6AF}" destId="{A8B54F2F-E14D-4F4C-BA20-E96E82B71CCB}" srcOrd="0" destOrd="0" presId="urn:microsoft.com/office/officeart/2016/7/layout/BasicLinearProcessNumbered"/>
    <dgm:cxn modelId="{8268B12F-E54D-4B13-91D7-3896257D1FB6}" type="presOf" srcId="{EFA6941B-9394-48C4-BB3C-3BA365374909}" destId="{AD4DD1FD-1313-47F7-BAF5-C72A6D5C1327}" srcOrd="0" destOrd="0" presId="urn:microsoft.com/office/officeart/2016/7/layout/BasicLinearProcessNumbered"/>
    <dgm:cxn modelId="{4FB46634-E6ED-4915-88CF-F7FD5F7B7E98}" type="presOf" srcId="{D349AEB8-3FFC-4A85-829E-382A4D3C83ED}" destId="{34CB64EF-EF28-4134-9CF3-7AB3B7440A18}" srcOrd="1" destOrd="0" presId="urn:microsoft.com/office/officeart/2016/7/layout/BasicLinearProcessNumbered"/>
    <dgm:cxn modelId="{8C1E0B3B-8666-4240-AA7B-51356C83EBA3}" type="presOf" srcId="{EE157D72-C33B-4958-B182-25D7DCA3F972}" destId="{5CD8304F-AAF6-43AB-A961-446E6ECF159E}" srcOrd="0" destOrd="0" presId="urn:microsoft.com/office/officeart/2016/7/layout/BasicLinearProcessNumbered"/>
    <dgm:cxn modelId="{1FC6676B-EEE6-4484-BF95-5D677808A631}" type="presOf" srcId="{EE157D72-C33B-4958-B182-25D7DCA3F972}" destId="{2B9409E7-05CC-49C4-BDA5-4AED3C549D1F}" srcOrd="1" destOrd="0" presId="urn:microsoft.com/office/officeart/2016/7/layout/BasicLinearProcessNumbered"/>
    <dgm:cxn modelId="{AC2D4350-D3BE-4BF9-8970-6C76613E6DFB}" srcId="{C7F78320-2017-42B2-B4B3-ED047F9298FA}" destId="{DE585D5A-37E7-4DA9-8F46-B5D148EC343B}" srcOrd="2" destOrd="0" parTransId="{1E6DDCBA-5298-48A7-B5B8-AE900D072B4C}" sibTransId="{EFA6941B-9394-48C4-BB3C-3BA365374909}"/>
    <dgm:cxn modelId="{862AFF89-DB9F-45A6-8438-81469A4D0F4A}" srcId="{C7F78320-2017-42B2-B4B3-ED047F9298FA}" destId="{D349AEB8-3FFC-4A85-829E-382A4D3C83ED}" srcOrd="1" destOrd="0" parTransId="{C5853AE0-2D31-466C-A3FB-EC37799CC95C}" sibTransId="{295237B8-6BDB-4894-80F2-3EF4A112D379}"/>
    <dgm:cxn modelId="{1E01C7AE-4A67-42CD-A0B5-E706BC2CEBDE}" type="presOf" srcId="{C7F78320-2017-42B2-B4B3-ED047F9298FA}" destId="{A589CA55-5599-4567-840F-5073A0C8F3A2}" srcOrd="0" destOrd="0" presId="urn:microsoft.com/office/officeart/2016/7/layout/BasicLinearProcessNumbered"/>
    <dgm:cxn modelId="{4BBBCBB4-F757-459E-92E5-443950A9D9AE}" type="presOf" srcId="{295237B8-6BDB-4894-80F2-3EF4A112D379}" destId="{03D33AFA-C4F6-4EB2-94A0-AA0DFA119106}" srcOrd="0" destOrd="0" presId="urn:microsoft.com/office/officeart/2016/7/layout/BasicLinearProcessNumbered"/>
    <dgm:cxn modelId="{E0A45DB9-060F-4DB2-BDDC-1A9125B6C51B}" type="presOf" srcId="{DE585D5A-37E7-4DA9-8F46-B5D148EC343B}" destId="{62348B99-C36A-4281-BF72-0A8509702ED4}" srcOrd="1" destOrd="0" presId="urn:microsoft.com/office/officeart/2016/7/layout/BasicLinearProcessNumbered"/>
    <dgm:cxn modelId="{ABE1DAD0-6966-4F81-9AFE-858BC435E423}" type="presOf" srcId="{D349AEB8-3FFC-4A85-829E-382A4D3C83ED}" destId="{66828714-CCCA-44C5-B155-4A4342FC3031}" srcOrd="0" destOrd="0" presId="urn:microsoft.com/office/officeart/2016/7/layout/BasicLinearProcessNumbered"/>
    <dgm:cxn modelId="{66A77AD2-6C27-4FA2-8872-E2A14D11820F}" type="presOf" srcId="{DE585D5A-37E7-4DA9-8F46-B5D148EC343B}" destId="{5AFCB94F-0283-4C56-9A4C-73F55494A597}" srcOrd="0" destOrd="0" presId="urn:microsoft.com/office/officeart/2016/7/layout/BasicLinearProcessNumbered"/>
    <dgm:cxn modelId="{A30B91E5-8FA4-4A7E-9D04-8B7728C1E0AD}" type="presParOf" srcId="{A589CA55-5599-4567-840F-5073A0C8F3A2}" destId="{799493AC-B9EC-458A-BAEF-3B28C726F0F1}" srcOrd="0" destOrd="0" presId="urn:microsoft.com/office/officeart/2016/7/layout/BasicLinearProcessNumbered"/>
    <dgm:cxn modelId="{814FCF37-C21A-45D9-8275-225CEF2567E5}" type="presParOf" srcId="{799493AC-B9EC-458A-BAEF-3B28C726F0F1}" destId="{5CD8304F-AAF6-43AB-A961-446E6ECF159E}" srcOrd="0" destOrd="0" presId="urn:microsoft.com/office/officeart/2016/7/layout/BasicLinearProcessNumbered"/>
    <dgm:cxn modelId="{2421DDA5-AEC7-419F-9BF7-8E436D5702D8}" type="presParOf" srcId="{799493AC-B9EC-458A-BAEF-3B28C726F0F1}" destId="{A8B54F2F-E14D-4F4C-BA20-E96E82B71CCB}" srcOrd="1" destOrd="0" presId="urn:microsoft.com/office/officeart/2016/7/layout/BasicLinearProcessNumbered"/>
    <dgm:cxn modelId="{8642B3DA-8597-465F-8976-33B15EC24F13}" type="presParOf" srcId="{799493AC-B9EC-458A-BAEF-3B28C726F0F1}" destId="{FD522D60-3616-4850-84A1-C0DB92FF394E}" srcOrd="2" destOrd="0" presId="urn:microsoft.com/office/officeart/2016/7/layout/BasicLinearProcessNumbered"/>
    <dgm:cxn modelId="{4AD80033-41EC-4578-AA44-65D7ACA4DB4F}" type="presParOf" srcId="{799493AC-B9EC-458A-BAEF-3B28C726F0F1}" destId="{2B9409E7-05CC-49C4-BDA5-4AED3C549D1F}" srcOrd="3" destOrd="0" presId="urn:microsoft.com/office/officeart/2016/7/layout/BasicLinearProcessNumbered"/>
    <dgm:cxn modelId="{999CF358-C7E3-4CF5-A0E9-4AB7A9375E2C}" type="presParOf" srcId="{A589CA55-5599-4567-840F-5073A0C8F3A2}" destId="{3C760FC2-FF97-4BCF-88FC-E3D3884C798C}" srcOrd="1" destOrd="0" presId="urn:microsoft.com/office/officeart/2016/7/layout/BasicLinearProcessNumbered"/>
    <dgm:cxn modelId="{6FA5F52A-A745-46B8-B938-BAC11C744F3B}" type="presParOf" srcId="{A589CA55-5599-4567-840F-5073A0C8F3A2}" destId="{D4080AC4-A7F6-4D01-B133-59439A266E9C}" srcOrd="2" destOrd="0" presId="urn:microsoft.com/office/officeart/2016/7/layout/BasicLinearProcessNumbered"/>
    <dgm:cxn modelId="{370FC8A6-2777-4F55-938D-6F9AE6BDDCD0}" type="presParOf" srcId="{D4080AC4-A7F6-4D01-B133-59439A266E9C}" destId="{66828714-CCCA-44C5-B155-4A4342FC3031}" srcOrd="0" destOrd="0" presId="urn:microsoft.com/office/officeart/2016/7/layout/BasicLinearProcessNumbered"/>
    <dgm:cxn modelId="{0C293ED3-ADFA-4539-A525-BA8B70379DD1}" type="presParOf" srcId="{D4080AC4-A7F6-4D01-B133-59439A266E9C}" destId="{03D33AFA-C4F6-4EB2-94A0-AA0DFA119106}" srcOrd="1" destOrd="0" presId="urn:microsoft.com/office/officeart/2016/7/layout/BasicLinearProcessNumbered"/>
    <dgm:cxn modelId="{281FC7C4-C545-4D52-B332-87C47C6FA017}" type="presParOf" srcId="{D4080AC4-A7F6-4D01-B133-59439A266E9C}" destId="{5DCC05EF-DDF2-49A8-95E8-A2A3356D312F}" srcOrd="2" destOrd="0" presId="urn:microsoft.com/office/officeart/2016/7/layout/BasicLinearProcessNumbered"/>
    <dgm:cxn modelId="{2C86EDAD-0EF4-48F5-AA7E-33A7BD8C41F3}" type="presParOf" srcId="{D4080AC4-A7F6-4D01-B133-59439A266E9C}" destId="{34CB64EF-EF28-4134-9CF3-7AB3B7440A18}" srcOrd="3" destOrd="0" presId="urn:microsoft.com/office/officeart/2016/7/layout/BasicLinearProcessNumbered"/>
    <dgm:cxn modelId="{B37EB2BE-800B-4442-9207-0073919EAA4E}" type="presParOf" srcId="{A589CA55-5599-4567-840F-5073A0C8F3A2}" destId="{1B46A98C-8259-41FD-9A16-0670574349EE}" srcOrd="3" destOrd="0" presId="urn:microsoft.com/office/officeart/2016/7/layout/BasicLinearProcessNumbered"/>
    <dgm:cxn modelId="{43CB8F08-334C-4102-B8AD-E1AAAD10D463}" type="presParOf" srcId="{A589CA55-5599-4567-840F-5073A0C8F3A2}" destId="{2D73F9EE-FE91-4170-9A63-BCDF29C217B7}" srcOrd="4" destOrd="0" presId="urn:microsoft.com/office/officeart/2016/7/layout/BasicLinearProcessNumbered"/>
    <dgm:cxn modelId="{C3854D61-0C39-46D7-A06B-4FF3862E9AF2}" type="presParOf" srcId="{2D73F9EE-FE91-4170-9A63-BCDF29C217B7}" destId="{5AFCB94F-0283-4C56-9A4C-73F55494A597}" srcOrd="0" destOrd="0" presId="urn:microsoft.com/office/officeart/2016/7/layout/BasicLinearProcessNumbered"/>
    <dgm:cxn modelId="{8DDDB6BD-B349-4D07-8F4F-5BC796BB20DF}" type="presParOf" srcId="{2D73F9EE-FE91-4170-9A63-BCDF29C217B7}" destId="{AD4DD1FD-1313-47F7-BAF5-C72A6D5C1327}" srcOrd="1" destOrd="0" presId="urn:microsoft.com/office/officeart/2016/7/layout/BasicLinearProcessNumbered"/>
    <dgm:cxn modelId="{74643B13-C7F9-462D-95D6-E30C91042279}" type="presParOf" srcId="{2D73F9EE-FE91-4170-9A63-BCDF29C217B7}" destId="{343AB829-DEF6-492C-A4DB-CC7F21EC2C7E}" srcOrd="2" destOrd="0" presId="urn:microsoft.com/office/officeart/2016/7/layout/BasicLinearProcessNumbered"/>
    <dgm:cxn modelId="{1903DED6-1855-4C74-9333-B67F7AFB72DD}" type="presParOf" srcId="{2D73F9EE-FE91-4170-9A63-BCDF29C217B7}" destId="{62348B99-C36A-4281-BF72-0A8509702ED4}"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401945-049C-4580-9BFF-3FFD80330D51}" type="doc">
      <dgm:prSet loTypeId="urn:microsoft.com/office/officeart/2005/8/layout/hierarchy3" loCatId="hierarchy" qsTypeId="urn:microsoft.com/office/officeart/2005/8/quickstyle/simple1" qsCatId="simple" csTypeId="urn:microsoft.com/office/officeart/2005/8/colors/accent0_3" csCatId="mainScheme" phldr="1"/>
      <dgm:spPr/>
      <dgm:t>
        <a:bodyPr/>
        <a:lstStyle/>
        <a:p>
          <a:endParaRPr lang="en-US"/>
        </a:p>
      </dgm:t>
    </dgm:pt>
    <dgm:pt modelId="{21E49F8F-3CA1-4155-960F-AFA39DA23019}">
      <dgm:prSet/>
      <dgm:spPr/>
      <dgm:t>
        <a:bodyPr/>
        <a:lstStyle/>
        <a:p>
          <a:r>
            <a:rPr kumimoji="1" lang="ja-JP" dirty="0"/>
            <a:t>資格を保有することで人材の単価アップ</a:t>
          </a:r>
          <a:endParaRPr lang="en-US" dirty="0"/>
        </a:p>
      </dgm:t>
    </dgm:pt>
    <dgm:pt modelId="{FF48F08E-3340-4DFB-B8BF-6AA8D8093E42}" type="parTrans" cxnId="{B8ADE7F7-499B-43E3-A5C8-8B2A98725767}">
      <dgm:prSet/>
      <dgm:spPr/>
      <dgm:t>
        <a:bodyPr/>
        <a:lstStyle/>
        <a:p>
          <a:endParaRPr lang="en-US"/>
        </a:p>
      </dgm:t>
    </dgm:pt>
    <dgm:pt modelId="{6375DE59-1715-4A2C-9D07-26D3207E7031}" type="sibTrans" cxnId="{B8ADE7F7-499B-43E3-A5C8-8B2A98725767}">
      <dgm:prSet/>
      <dgm:spPr/>
      <dgm:t>
        <a:bodyPr/>
        <a:lstStyle/>
        <a:p>
          <a:endParaRPr lang="en-US"/>
        </a:p>
      </dgm:t>
    </dgm:pt>
    <dgm:pt modelId="{90D07B7B-0C54-4C86-9DB2-9C8F4E708789}">
      <dgm:prSet/>
      <dgm:spPr/>
      <dgm:t>
        <a:bodyPr/>
        <a:lstStyle/>
        <a:p>
          <a:r>
            <a:rPr kumimoji="1" lang="ja-JP" dirty="0"/>
            <a:t>スキルを向上することで社員の福利厚生にも</a:t>
          </a:r>
          <a:endParaRPr lang="en-US" dirty="0"/>
        </a:p>
      </dgm:t>
    </dgm:pt>
    <dgm:pt modelId="{8247DEA5-618D-4F4B-8815-7EECB594ED73}" type="parTrans" cxnId="{F6ACD5E9-92C0-44B3-A189-03BF59A760C4}">
      <dgm:prSet/>
      <dgm:spPr/>
      <dgm:t>
        <a:bodyPr/>
        <a:lstStyle/>
        <a:p>
          <a:endParaRPr lang="en-US"/>
        </a:p>
      </dgm:t>
    </dgm:pt>
    <dgm:pt modelId="{F1440CDF-72F1-47AC-9211-F9D9AFABE39C}" type="sibTrans" cxnId="{F6ACD5E9-92C0-44B3-A189-03BF59A760C4}">
      <dgm:prSet/>
      <dgm:spPr/>
      <dgm:t>
        <a:bodyPr/>
        <a:lstStyle/>
        <a:p>
          <a:endParaRPr lang="en-US"/>
        </a:p>
      </dgm:t>
    </dgm:pt>
    <dgm:pt modelId="{FD3CABD3-9D63-44B3-AC36-CFF0935D7060}" type="pres">
      <dgm:prSet presAssocID="{FD401945-049C-4580-9BFF-3FFD80330D51}" presName="diagram" presStyleCnt="0">
        <dgm:presLayoutVars>
          <dgm:chPref val="1"/>
          <dgm:dir/>
          <dgm:animOne val="branch"/>
          <dgm:animLvl val="lvl"/>
          <dgm:resizeHandles/>
        </dgm:presLayoutVars>
      </dgm:prSet>
      <dgm:spPr/>
    </dgm:pt>
    <dgm:pt modelId="{BE2D5F0A-5FB6-490B-B69C-A409CCB5A7BB}" type="pres">
      <dgm:prSet presAssocID="{21E49F8F-3CA1-4155-960F-AFA39DA23019}" presName="root" presStyleCnt="0"/>
      <dgm:spPr/>
    </dgm:pt>
    <dgm:pt modelId="{D73FD0E6-1BAA-4F2C-960B-16E84F7687A3}" type="pres">
      <dgm:prSet presAssocID="{21E49F8F-3CA1-4155-960F-AFA39DA23019}" presName="rootComposite" presStyleCnt="0"/>
      <dgm:spPr/>
    </dgm:pt>
    <dgm:pt modelId="{0F872207-20F3-4FC2-99E2-90B33FABB8D8}" type="pres">
      <dgm:prSet presAssocID="{21E49F8F-3CA1-4155-960F-AFA39DA23019}" presName="rootText" presStyleLbl="node1" presStyleIdx="0" presStyleCnt="2" custScaleX="105553"/>
      <dgm:spPr/>
    </dgm:pt>
    <dgm:pt modelId="{93710FEB-FD1E-48EC-9AC4-E10488440F3F}" type="pres">
      <dgm:prSet presAssocID="{21E49F8F-3CA1-4155-960F-AFA39DA23019}" presName="rootConnector" presStyleLbl="node1" presStyleIdx="0" presStyleCnt="2"/>
      <dgm:spPr/>
    </dgm:pt>
    <dgm:pt modelId="{CDD387FF-C01B-40E7-8C8A-5C54A2E466C6}" type="pres">
      <dgm:prSet presAssocID="{21E49F8F-3CA1-4155-960F-AFA39DA23019}" presName="childShape" presStyleCnt="0"/>
      <dgm:spPr/>
    </dgm:pt>
    <dgm:pt modelId="{A9072A04-2D0F-4D4E-95E9-5FCBB6F9642F}" type="pres">
      <dgm:prSet presAssocID="{90D07B7B-0C54-4C86-9DB2-9C8F4E708789}" presName="root" presStyleCnt="0"/>
      <dgm:spPr/>
    </dgm:pt>
    <dgm:pt modelId="{BFD77F7B-BD46-4131-ADEB-DFD1F1BDEDAB}" type="pres">
      <dgm:prSet presAssocID="{90D07B7B-0C54-4C86-9DB2-9C8F4E708789}" presName="rootComposite" presStyleCnt="0"/>
      <dgm:spPr/>
    </dgm:pt>
    <dgm:pt modelId="{CA164F51-3BB0-468F-AB8D-E93939415853}" type="pres">
      <dgm:prSet presAssocID="{90D07B7B-0C54-4C86-9DB2-9C8F4E708789}" presName="rootText" presStyleLbl="node1" presStyleIdx="1" presStyleCnt="2" custScaleX="112050"/>
      <dgm:spPr/>
    </dgm:pt>
    <dgm:pt modelId="{B0D0ADEE-70FC-434A-A931-4F46B504A6D8}" type="pres">
      <dgm:prSet presAssocID="{90D07B7B-0C54-4C86-9DB2-9C8F4E708789}" presName="rootConnector" presStyleLbl="node1" presStyleIdx="1" presStyleCnt="2"/>
      <dgm:spPr/>
    </dgm:pt>
    <dgm:pt modelId="{EAE44669-75E5-4CA9-9F56-B8996B090A5E}" type="pres">
      <dgm:prSet presAssocID="{90D07B7B-0C54-4C86-9DB2-9C8F4E708789}" presName="childShape" presStyleCnt="0"/>
      <dgm:spPr/>
    </dgm:pt>
  </dgm:ptLst>
  <dgm:cxnLst>
    <dgm:cxn modelId="{E454D966-229C-41A6-B8F6-54B1081199E2}" type="presOf" srcId="{90D07B7B-0C54-4C86-9DB2-9C8F4E708789}" destId="{B0D0ADEE-70FC-434A-A931-4F46B504A6D8}" srcOrd="1" destOrd="0" presId="urn:microsoft.com/office/officeart/2005/8/layout/hierarchy3"/>
    <dgm:cxn modelId="{F64ED874-F000-43E6-8D72-B7B0C66B3B80}" type="presOf" srcId="{21E49F8F-3CA1-4155-960F-AFA39DA23019}" destId="{0F872207-20F3-4FC2-99E2-90B33FABB8D8}" srcOrd="0" destOrd="0" presId="urn:microsoft.com/office/officeart/2005/8/layout/hierarchy3"/>
    <dgm:cxn modelId="{C324877B-92AF-4856-B6DF-4990A5DD485C}" type="presOf" srcId="{90D07B7B-0C54-4C86-9DB2-9C8F4E708789}" destId="{CA164F51-3BB0-468F-AB8D-E93939415853}" srcOrd="0" destOrd="0" presId="urn:microsoft.com/office/officeart/2005/8/layout/hierarchy3"/>
    <dgm:cxn modelId="{AC753BA5-0AD2-4DE7-9F06-479FFD646874}" type="presOf" srcId="{21E49F8F-3CA1-4155-960F-AFA39DA23019}" destId="{93710FEB-FD1E-48EC-9AC4-E10488440F3F}" srcOrd="1" destOrd="0" presId="urn:microsoft.com/office/officeart/2005/8/layout/hierarchy3"/>
    <dgm:cxn modelId="{4BE0A4D2-57D7-4BF4-9532-83C5AD4CA017}" type="presOf" srcId="{FD401945-049C-4580-9BFF-3FFD80330D51}" destId="{FD3CABD3-9D63-44B3-AC36-CFF0935D7060}" srcOrd="0" destOrd="0" presId="urn:microsoft.com/office/officeart/2005/8/layout/hierarchy3"/>
    <dgm:cxn modelId="{F6ACD5E9-92C0-44B3-A189-03BF59A760C4}" srcId="{FD401945-049C-4580-9BFF-3FFD80330D51}" destId="{90D07B7B-0C54-4C86-9DB2-9C8F4E708789}" srcOrd="1" destOrd="0" parTransId="{8247DEA5-618D-4F4B-8815-7EECB594ED73}" sibTransId="{F1440CDF-72F1-47AC-9211-F9D9AFABE39C}"/>
    <dgm:cxn modelId="{B8ADE7F7-499B-43E3-A5C8-8B2A98725767}" srcId="{FD401945-049C-4580-9BFF-3FFD80330D51}" destId="{21E49F8F-3CA1-4155-960F-AFA39DA23019}" srcOrd="0" destOrd="0" parTransId="{FF48F08E-3340-4DFB-B8BF-6AA8D8093E42}" sibTransId="{6375DE59-1715-4A2C-9D07-26D3207E7031}"/>
    <dgm:cxn modelId="{17EC6A07-5F59-46A8-BF6E-996E4995B796}" type="presParOf" srcId="{FD3CABD3-9D63-44B3-AC36-CFF0935D7060}" destId="{BE2D5F0A-5FB6-490B-B69C-A409CCB5A7BB}" srcOrd="0" destOrd="0" presId="urn:microsoft.com/office/officeart/2005/8/layout/hierarchy3"/>
    <dgm:cxn modelId="{D8DB76FF-EFC4-49C4-B724-16BC7B9A1032}" type="presParOf" srcId="{BE2D5F0A-5FB6-490B-B69C-A409CCB5A7BB}" destId="{D73FD0E6-1BAA-4F2C-960B-16E84F7687A3}" srcOrd="0" destOrd="0" presId="urn:microsoft.com/office/officeart/2005/8/layout/hierarchy3"/>
    <dgm:cxn modelId="{B7522255-525F-4AB8-B88B-9754520EB598}" type="presParOf" srcId="{D73FD0E6-1BAA-4F2C-960B-16E84F7687A3}" destId="{0F872207-20F3-4FC2-99E2-90B33FABB8D8}" srcOrd="0" destOrd="0" presId="urn:microsoft.com/office/officeart/2005/8/layout/hierarchy3"/>
    <dgm:cxn modelId="{7212415B-0DE9-4659-9FBF-2142D655AA56}" type="presParOf" srcId="{D73FD0E6-1BAA-4F2C-960B-16E84F7687A3}" destId="{93710FEB-FD1E-48EC-9AC4-E10488440F3F}" srcOrd="1" destOrd="0" presId="urn:microsoft.com/office/officeart/2005/8/layout/hierarchy3"/>
    <dgm:cxn modelId="{11441E66-0E30-479D-853A-B0A8F98ECCF0}" type="presParOf" srcId="{BE2D5F0A-5FB6-490B-B69C-A409CCB5A7BB}" destId="{CDD387FF-C01B-40E7-8C8A-5C54A2E466C6}" srcOrd="1" destOrd="0" presId="urn:microsoft.com/office/officeart/2005/8/layout/hierarchy3"/>
    <dgm:cxn modelId="{814FB7F2-4937-47F9-835A-BD0F2A9DC3A7}" type="presParOf" srcId="{FD3CABD3-9D63-44B3-AC36-CFF0935D7060}" destId="{A9072A04-2D0F-4D4E-95E9-5FCBB6F9642F}" srcOrd="1" destOrd="0" presId="urn:microsoft.com/office/officeart/2005/8/layout/hierarchy3"/>
    <dgm:cxn modelId="{F2485C98-35CA-41FC-A3E2-0D9546891902}" type="presParOf" srcId="{A9072A04-2D0F-4D4E-95E9-5FCBB6F9642F}" destId="{BFD77F7B-BD46-4131-ADEB-DFD1F1BDEDAB}" srcOrd="0" destOrd="0" presId="urn:microsoft.com/office/officeart/2005/8/layout/hierarchy3"/>
    <dgm:cxn modelId="{199F6CDD-A323-4C19-A4EB-91D34CFF8C8F}" type="presParOf" srcId="{BFD77F7B-BD46-4131-ADEB-DFD1F1BDEDAB}" destId="{CA164F51-3BB0-468F-AB8D-E93939415853}" srcOrd="0" destOrd="0" presId="urn:microsoft.com/office/officeart/2005/8/layout/hierarchy3"/>
    <dgm:cxn modelId="{6CFE0B06-E00F-4F3D-B779-D20B001A9AB9}" type="presParOf" srcId="{BFD77F7B-BD46-4131-ADEB-DFD1F1BDEDAB}" destId="{B0D0ADEE-70FC-434A-A931-4F46B504A6D8}" srcOrd="1" destOrd="0" presId="urn:microsoft.com/office/officeart/2005/8/layout/hierarchy3"/>
    <dgm:cxn modelId="{8B596C7C-960A-4885-BD63-E5591A5138F6}" type="presParOf" srcId="{A9072A04-2D0F-4D4E-95E9-5FCBB6F9642F}" destId="{EAE44669-75E5-4CA9-9F56-B8996B090A5E}"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BBE757-3CEB-4A64-9463-D6683CCCB4B7}"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B22377D4-671F-4172-9A6C-F5B274E3FE6A}">
      <dgm:prSet/>
      <dgm:spPr/>
      <dgm:t>
        <a:bodyPr/>
        <a:lstStyle/>
        <a:p>
          <a:r>
            <a:rPr kumimoji="1" lang="ja-JP" altLang="en-US" dirty="0"/>
            <a:t>技術的理解が十分な</a:t>
          </a:r>
          <a:r>
            <a:rPr kumimoji="1" lang="ja-JP" dirty="0"/>
            <a:t>エンジニアは</a:t>
          </a:r>
          <a:br>
            <a:rPr kumimoji="1" lang="en-US" altLang="ja-JP" dirty="0"/>
          </a:br>
          <a:r>
            <a:rPr kumimoji="1" lang="ja-JP" dirty="0"/>
            <a:t>不足している</a:t>
          </a:r>
          <a:endParaRPr lang="en-US" dirty="0"/>
        </a:p>
      </dgm:t>
    </dgm:pt>
    <dgm:pt modelId="{4A97FF10-4CC1-4771-8140-DCDAEE2F1231}" type="parTrans" cxnId="{63A41792-7CBE-4BEA-88BE-31007146ED70}">
      <dgm:prSet/>
      <dgm:spPr/>
      <dgm:t>
        <a:bodyPr/>
        <a:lstStyle/>
        <a:p>
          <a:endParaRPr lang="en-US"/>
        </a:p>
      </dgm:t>
    </dgm:pt>
    <dgm:pt modelId="{401349D0-5560-48B6-93FD-A55B2FFB5782}" type="sibTrans" cxnId="{63A41792-7CBE-4BEA-88BE-31007146ED70}">
      <dgm:prSet/>
      <dgm:spPr/>
      <dgm:t>
        <a:bodyPr/>
        <a:lstStyle/>
        <a:p>
          <a:endParaRPr lang="en-US"/>
        </a:p>
      </dgm:t>
    </dgm:pt>
    <dgm:pt modelId="{E279CC28-DD2B-4194-9EA5-F9CED65BC40C}">
      <dgm:prSet/>
      <dgm:spPr/>
      <dgm:t>
        <a:bodyPr/>
        <a:lstStyle/>
        <a:p>
          <a:r>
            <a:rPr kumimoji="1" lang="ja-JP" dirty="0"/>
            <a:t>資格を持っていると</a:t>
          </a:r>
          <a:r>
            <a:rPr kumimoji="1" lang="ja-JP" altLang="en-US" dirty="0"/>
            <a:t>高い</a:t>
          </a:r>
          <a:r>
            <a:rPr kumimoji="1" lang="ja-JP" dirty="0"/>
            <a:t>技術力を</a:t>
          </a:r>
          <a:br>
            <a:rPr kumimoji="1" lang="en-US" altLang="ja-JP" dirty="0"/>
          </a:br>
          <a:r>
            <a:rPr kumimoji="1" lang="ja-JP" dirty="0"/>
            <a:t>アピールできる</a:t>
          </a:r>
          <a:endParaRPr lang="en-US" dirty="0"/>
        </a:p>
      </dgm:t>
    </dgm:pt>
    <dgm:pt modelId="{B7EA7C20-B68B-424F-B410-55CB3281C47F}" type="parTrans" cxnId="{5DCF080B-E8FC-4DF7-ACE1-402F54FE70C8}">
      <dgm:prSet/>
      <dgm:spPr/>
      <dgm:t>
        <a:bodyPr/>
        <a:lstStyle/>
        <a:p>
          <a:endParaRPr lang="en-US"/>
        </a:p>
      </dgm:t>
    </dgm:pt>
    <dgm:pt modelId="{45CC7B2F-F287-4E9C-B8AE-1D7CC5C7C89C}" type="sibTrans" cxnId="{5DCF080B-E8FC-4DF7-ACE1-402F54FE70C8}">
      <dgm:prSet/>
      <dgm:spPr/>
      <dgm:t>
        <a:bodyPr/>
        <a:lstStyle/>
        <a:p>
          <a:endParaRPr lang="en-US"/>
        </a:p>
      </dgm:t>
    </dgm:pt>
    <dgm:pt modelId="{0E59B54F-CEDB-4E5A-ADA1-52D2493DBB98}" type="pres">
      <dgm:prSet presAssocID="{31BBE757-3CEB-4A64-9463-D6683CCCB4B7}" presName="outerComposite" presStyleCnt="0">
        <dgm:presLayoutVars>
          <dgm:chMax val="5"/>
          <dgm:dir/>
          <dgm:resizeHandles val="exact"/>
        </dgm:presLayoutVars>
      </dgm:prSet>
      <dgm:spPr/>
    </dgm:pt>
    <dgm:pt modelId="{0F8BC2FC-B0B9-42A1-89A8-B3588A90670E}" type="pres">
      <dgm:prSet presAssocID="{31BBE757-3CEB-4A64-9463-D6683CCCB4B7}" presName="dummyMaxCanvas" presStyleCnt="0">
        <dgm:presLayoutVars/>
      </dgm:prSet>
      <dgm:spPr/>
    </dgm:pt>
    <dgm:pt modelId="{7F0B9D07-04BD-4CED-A2CE-D8040F424009}" type="pres">
      <dgm:prSet presAssocID="{31BBE757-3CEB-4A64-9463-D6683CCCB4B7}" presName="TwoNodes_1" presStyleLbl="node1" presStyleIdx="0" presStyleCnt="2">
        <dgm:presLayoutVars>
          <dgm:bulletEnabled val="1"/>
        </dgm:presLayoutVars>
      </dgm:prSet>
      <dgm:spPr/>
    </dgm:pt>
    <dgm:pt modelId="{E6D17425-5C7B-433D-A443-B21B5544E165}" type="pres">
      <dgm:prSet presAssocID="{31BBE757-3CEB-4A64-9463-D6683CCCB4B7}" presName="TwoNodes_2" presStyleLbl="node1" presStyleIdx="1" presStyleCnt="2">
        <dgm:presLayoutVars>
          <dgm:bulletEnabled val="1"/>
        </dgm:presLayoutVars>
      </dgm:prSet>
      <dgm:spPr/>
    </dgm:pt>
    <dgm:pt modelId="{12FD05EF-73EC-4386-9299-9C104817A45D}" type="pres">
      <dgm:prSet presAssocID="{31BBE757-3CEB-4A64-9463-D6683CCCB4B7}" presName="TwoConn_1-2" presStyleLbl="fgAccFollowNode1" presStyleIdx="0" presStyleCnt="1">
        <dgm:presLayoutVars>
          <dgm:bulletEnabled val="1"/>
        </dgm:presLayoutVars>
      </dgm:prSet>
      <dgm:spPr/>
    </dgm:pt>
    <dgm:pt modelId="{AE64F84B-567D-40F9-BFC7-56C001E74F5E}" type="pres">
      <dgm:prSet presAssocID="{31BBE757-3CEB-4A64-9463-D6683CCCB4B7}" presName="TwoNodes_1_text" presStyleLbl="node1" presStyleIdx="1" presStyleCnt="2">
        <dgm:presLayoutVars>
          <dgm:bulletEnabled val="1"/>
        </dgm:presLayoutVars>
      </dgm:prSet>
      <dgm:spPr/>
    </dgm:pt>
    <dgm:pt modelId="{E251F16E-1D7B-4476-8362-03B502BD9934}" type="pres">
      <dgm:prSet presAssocID="{31BBE757-3CEB-4A64-9463-D6683CCCB4B7}" presName="TwoNodes_2_text" presStyleLbl="node1" presStyleIdx="1" presStyleCnt="2">
        <dgm:presLayoutVars>
          <dgm:bulletEnabled val="1"/>
        </dgm:presLayoutVars>
      </dgm:prSet>
      <dgm:spPr/>
    </dgm:pt>
  </dgm:ptLst>
  <dgm:cxnLst>
    <dgm:cxn modelId="{5DCF080B-E8FC-4DF7-ACE1-402F54FE70C8}" srcId="{31BBE757-3CEB-4A64-9463-D6683CCCB4B7}" destId="{E279CC28-DD2B-4194-9EA5-F9CED65BC40C}" srcOrd="1" destOrd="0" parTransId="{B7EA7C20-B68B-424F-B410-55CB3281C47F}" sibTransId="{45CC7B2F-F287-4E9C-B8AE-1D7CC5C7C89C}"/>
    <dgm:cxn modelId="{62877B2A-A966-43D5-A330-6CEFF8193469}" type="presOf" srcId="{B22377D4-671F-4172-9A6C-F5B274E3FE6A}" destId="{7F0B9D07-04BD-4CED-A2CE-D8040F424009}" srcOrd="0" destOrd="0" presId="urn:microsoft.com/office/officeart/2005/8/layout/vProcess5"/>
    <dgm:cxn modelId="{39884D78-B193-4A5A-B160-B7FBFB7B1B51}" type="presOf" srcId="{E279CC28-DD2B-4194-9EA5-F9CED65BC40C}" destId="{E251F16E-1D7B-4476-8362-03B502BD9934}" srcOrd="1" destOrd="0" presId="urn:microsoft.com/office/officeart/2005/8/layout/vProcess5"/>
    <dgm:cxn modelId="{63A41792-7CBE-4BEA-88BE-31007146ED70}" srcId="{31BBE757-3CEB-4A64-9463-D6683CCCB4B7}" destId="{B22377D4-671F-4172-9A6C-F5B274E3FE6A}" srcOrd="0" destOrd="0" parTransId="{4A97FF10-4CC1-4771-8140-DCDAEE2F1231}" sibTransId="{401349D0-5560-48B6-93FD-A55B2FFB5782}"/>
    <dgm:cxn modelId="{0991729F-0A36-4756-AE1D-E64B86EF4B05}" type="presOf" srcId="{E279CC28-DD2B-4194-9EA5-F9CED65BC40C}" destId="{E6D17425-5C7B-433D-A443-B21B5544E165}" srcOrd="0" destOrd="0" presId="urn:microsoft.com/office/officeart/2005/8/layout/vProcess5"/>
    <dgm:cxn modelId="{A3774ECF-E4CE-4DAD-8129-223169722082}" type="presOf" srcId="{31BBE757-3CEB-4A64-9463-D6683CCCB4B7}" destId="{0E59B54F-CEDB-4E5A-ADA1-52D2493DBB98}" srcOrd="0" destOrd="0" presId="urn:microsoft.com/office/officeart/2005/8/layout/vProcess5"/>
    <dgm:cxn modelId="{120C94D0-50AF-4053-9B24-02F790127B23}" type="presOf" srcId="{401349D0-5560-48B6-93FD-A55B2FFB5782}" destId="{12FD05EF-73EC-4386-9299-9C104817A45D}" srcOrd="0" destOrd="0" presId="urn:microsoft.com/office/officeart/2005/8/layout/vProcess5"/>
    <dgm:cxn modelId="{66DE77E8-7F85-4D52-99D2-A320F93D8CEC}" type="presOf" srcId="{B22377D4-671F-4172-9A6C-F5B274E3FE6A}" destId="{AE64F84B-567D-40F9-BFC7-56C001E74F5E}" srcOrd="1" destOrd="0" presId="urn:microsoft.com/office/officeart/2005/8/layout/vProcess5"/>
    <dgm:cxn modelId="{4BBED340-4887-43A8-8851-E1ED36F15507}" type="presParOf" srcId="{0E59B54F-CEDB-4E5A-ADA1-52D2493DBB98}" destId="{0F8BC2FC-B0B9-42A1-89A8-B3588A90670E}" srcOrd="0" destOrd="0" presId="urn:microsoft.com/office/officeart/2005/8/layout/vProcess5"/>
    <dgm:cxn modelId="{FB55062E-1B40-44B7-BF43-B3079377DBB9}" type="presParOf" srcId="{0E59B54F-CEDB-4E5A-ADA1-52D2493DBB98}" destId="{7F0B9D07-04BD-4CED-A2CE-D8040F424009}" srcOrd="1" destOrd="0" presId="urn:microsoft.com/office/officeart/2005/8/layout/vProcess5"/>
    <dgm:cxn modelId="{E0742C39-6C78-478C-BF4C-747D231C1351}" type="presParOf" srcId="{0E59B54F-CEDB-4E5A-ADA1-52D2493DBB98}" destId="{E6D17425-5C7B-433D-A443-B21B5544E165}" srcOrd="2" destOrd="0" presId="urn:microsoft.com/office/officeart/2005/8/layout/vProcess5"/>
    <dgm:cxn modelId="{ECBB88A6-3AFE-492E-845D-F4D10ACBE3CA}" type="presParOf" srcId="{0E59B54F-CEDB-4E5A-ADA1-52D2493DBB98}" destId="{12FD05EF-73EC-4386-9299-9C104817A45D}" srcOrd="3" destOrd="0" presId="urn:microsoft.com/office/officeart/2005/8/layout/vProcess5"/>
    <dgm:cxn modelId="{DA8A21AB-0094-41C1-90E8-1F68C7F04BA4}" type="presParOf" srcId="{0E59B54F-CEDB-4E5A-ADA1-52D2493DBB98}" destId="{AE64F84B-567D-40F9-BFC7-56C001E74F5E}" srcOrd="4" destOrd="0" presId="urn:microsoft.com/office/officeart/2005/8/layout/vProcess5"/>
    <dgm:cxn modelId="{28A50435-228E-4E66-B8FC-4498C7CCAF79}" type="presParOf" srcId="{0E59B54F-CEDB-4E5A-ADA1-52D2493DBB98}" destId="{E251F16E-1D7B-4476-8362-03B502BD9934}"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97E4359-6A18-422A-9A54-CDE5500A6BDC}"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1744A7CD-DF01-479B-BF72-38B3553D0A02}">
      <dgm:prSet/>
      <dgm:spPr/>
      <dgm:t>
        <a:bodyPr/>
        <a:lstStyle/>
        <a:p>
          <a:r>
            <a:rPr kumimoji="1" lang="ja-JP" altLang="en-US" dirty="0"/>
            <a:t>技術的理解度が高いことから</a:t>
          </a:r>
          <a:r>
            <a:rPr kumimoji="1" lang="ja-JP" dirty="0"/>
            <a:t>希望する企業を選ぶ立場に</a:t>
          </a:r>
          <a:endParaRPr lang="en-US" dirty="0"/>
        </a:p>
      </dgm:t>
    </dgm:pt>
    <dgm:pt modelId="{08794360-2E47-4603-8729-ED16CA77E755}" type="parTrans" cxnId="{C7E17DCA-DDA5-457B-9C2E-E68B374D142A}">
      <dgm:prSet/>
      <dgm:spPr/>
      <dgm:t>
        <a:bodyPr/>
        <a:lstStyle/>
        <a:p>
          <a:endParaRPr lang="en-US"/>
        </a:p>
      </dgm:t>
    </dgm:pt>
    <dgm:pt modelId="{20F5829A-597D-4A37-992E-EAC3CA818BCF}" type="sibTrans" cxnId="{C7E17DCA-DDA5-457B-9C2E-E68B374D142A}">
      <dgm:prSet/>
      <dgm:spPr/>
      <dgm:t>
        <a:bodyPr/>
        <a:lstStyle/>
        <a:p>
          <a:endParaRPr lang="en-US"/>
        </a:p>
      </dgm:t>
    </dgm:pt>
    <dgm:pt modelId="{AD4ABD9A-E0A8-4DAD-80F8-3579D4291580}">
      <dgm:prSet/>
      <dgm:spPr/>
      <dgm:t>
        <a:bodyPr/>
        <a:lstStyle/>
        <a:p>
          <a:r>
            <a:rPr kumimoji="1" lang="ja-JP" dirty="0"/>
            <a:t>スキルがあるため入社後の</a:t>
          </a:r>
          <a:r>
            <a:rPr kumimoji="1" lang="ja-JP" altLang="en-US" dirty="0"/>
            <a:t>スキル習得の</a:t>
          </a:r>
          <a:r>
            <a:rPr kumimoji="1" lang="ja-JP" dirty="0"/>
            <a:t>苦労を軽減</a:t>
          </a:r>
          <a:endParaRPr lang="en-US" dirty="0"/>
        </a:p>
      </dgm:t>
    </dgm:pt>
    <dgm:pt modelId="{B428B96F-2E66-4958-AA60-BD4E6D891A17}" type="parTrans" cxnId="{F4329095-EE7D-4EB3-A8B9-C92D27910582}">
      <dgm:prSet/>
      <dgm:spPr/>
      <dgm:t>
        <a:bodyPr/>
        <a:lstStyle/>
        <a:p>
          <a:endParaRPr lang="en-US"/>
        </a:p>
      </dgm:t>
    </dgm:pt>
    <dgm:pt modelId="{E5FF4AD0-087F-4142-BD7F-DC4A9399FED6}" type="sibTrans" cxnId="{F4329095-EE7D-4EB3-A8B9-C92D27910582}">
      <dgm:prSet/>
      <dgm:spPr/>
      <dgm:t>
        <a:bodyPr/>
        <a:lstStyle/>
        <a:p>
          <a:endParaRPr lang="en-US"/>
        </a:p>
      </dgm:t>
    </dgm:pt>
    <dgm:pt modelId="{FE66174B-556F-48D3-96AE-BC89809E4634}">
      <dgm:prSet/>
      <dgm:spPr/>
      <dgm:t>
        <a:bodyPr/>
        <a:lstStyle/>
        <a:p>
          <a:r>
            <a:rPr kumimoji="1" lang="ja-JP" altLang="en-US" dirty="0"/>
            <a:t>入社後にすぐの活躍が可能に</a:t>
          </a:r>
        </a:p>
      </dgm:t>
    </dgm:pt>
    <dgm:pt modelId="{847A7B4C-4B7D-41BB-AC63-16C117E8A28D}" type="parTrans" cxnId="{3F352439-0A2F-4AE4-9C65-4836B219B8F2}">
      <dgm:prSet/>
      <dgm:spPr/>
      <dgm:t>
        <a:bodyPr/>
        <a:lstStyle/>
        <a:p>
          <a:endParaRPr kumimoji="1" lang="ja-JP" altLang="en-US"/>
        </a:p>
      </dgm:t>
    </dgm:pt>
    <dgm:pt modelId="{70BCA058-43F1-4687-8815-5182B3FC2019}" type="sibTrans" cxnId="{3F352439-0A2F-4AE4-9C65-4836B219B8F2}">
      <dgm:prSet/>
      <dgm:spPr/>
      <dgm:t>
        <a:bodyPr/>
        <a:lstStyle/>
        <a:p>
          <a:endParaRPr kumimoji="1" lang="ja-JP" altLang="en-US"/>
        </a:p>
      </dgm:t>
    </dgm:pt>
    <dgm:pt modelId="{F68582D5-66DF-4B30-8775-6BF79FA0C0A5}" type="pres">
      <dgm:prSet presAssocID="{897E4359-6A18-422A-9A54-CDE5500A6BDC}" presName="linear" presStyleCnt="0">
        <dgm:presLayoutVars>
          <dgm:animLvl val="lvl"/>
          <dgm:resizeHandles val="exact"/>
        </dgm:presLayoutVars>
      </dgm:prSet>
      <dgm:spPr/>
    </dgm:pt>
    <dgm:pt modelId="{D7EE5112-9699-4EB0-B5FD-466817A473E4}" type="pres">
      <dgm:prSet presAssocID="{1744A7CD-DF01-479B-BF72-38B3553D0A02}" presName="parentText" presStyleLbl="node1" presStyleIdx="0" presStyleCnt="3">
        <dgm:presLayoutVars>
          <dgm:chMax val="0"/>
          <dgm:bulletEnabled val="1"/>
        </dgm:presLayoutVars>
      </dgm:prSet>
      <dgm:spPr/>
    </dgm:pt>
    <dgm:pt modelId="{7DBE409F-3E5A-4BDB-BD08-3CF291CE9B07}" type="pres">
      <dgm:prSet presAssocID="{20F5829A-597D-4A37-992E-EAC3CA818BCF}" presName="spacer" presStyleCnt="0"/>
      <dgm:spPr/>
    </dgm:pt>
    <dgm:pt modelId="{DABA9BF7-008F-48D0-8AFE-6D86FBFBF488}" type="pres">
      <dgm:prSet presAssocID="{AD4ABD9A-E0A8-4DAD-80F8-3579D4291580}" presName="parentText" presStyleLbl="node1" presStyleIdx="1" presStyleCnt="3">
        <dgm:presLayoutVars>
          <dgm:chMax val="0"/>
          <dgm:bulletEnabled val="1"/>
        </dgm:presLayoutVars>
      </dgm:prSet>
      <dgm:spPr/>
    </dgm:pt>
    <dgm:pt modelId="{231DB2A8-BD0A-462F-9B75-ADB80FD39108}" type="pres">
      <dgm:prSet presAssocID="{E5FF4AD0-087F-4142-BD7F-DC4A9399FED6}" presName="spacer" presStyleCnt="0"/>
      <dgm:spPr/>
    </dgm:pt>
    <dgm:pt modelId="{77EDC8A5-60E7-46B6-894C-BEDA9B3F01C0}" type="pres">
      <dgm:prSet presAssocID="{FE66174B-556F-48D3-96AE-BC89809E4634}" presName="parentText" presStyleLbl="node1" presStyleIdx="2" presStyleCnt="3">
        <dgm:presLayoutVars>
          <dgm:chMax val="0"/>
          <dgm:bulletEnabled val="1"/>
        </dgm:presLayoutVars>
      </dgm:prSet>
      <dgm:spPr/>
    </dgm:pt>
  </dgm:ptLst>
  <dgm:cxnLst>
    <dgm:cxn modelId="{3F352439-0A2F-4AE4-9C65-4836B219B8F2}" srcId="{897E4359-6A18-422A-9A54-CDE5500A6BDC}" destId="{FE66174B-556F-48D3-96AE-BC89809E4634}" srcOrd="2" destOrd="0" parTransId="{847A7B4C-4B7D-41BB-AC63-16C117E8A28D}" sibTransId="{70BCA058-43F1-4687-8815-5182B3FC2019}"/>
    <dgm:cxn modelId="{46EC2371-0DA6-407C-B155-9927220A44B6}" type="presOf" srcId="{FE66174B-556F-48D3-96AE-BC89809E4634}" destId="{77EDC8A5-60E7-46B6-894C-BEDA9B3F01C0}" srcOrd="0" destOrd="0" presId="urn:microsoft.com/office/officeart/2005/8/layout/vList2"/>
    <dgm:cxn modelId="{AD09E175-0208-46E4-95BD-C2A084D78DBC}" type="presOf" srcId="{1744A7CD-DF01-479B-BF72-38B3553D0A02}" destId="{D7EE5112-9699-4EB0-B5FD-466817A473E4}" srcOrd="0" destOrd="0" presId="urn:microsoft.com/office/officeart/2005/8/layout/vList2"/>
    <dgm:cxn modelId="{3EE5C659-4850-491C-8677-6CBF78B12F69}" type="presOf" srcId="{AD4ABD9A-E0A8-4DAD-80F8-3579D4291580}" destId="{DABA9BF7-008F-48D0-8AFE-6D86FBFBF488}" srcOrd="0" destOrd="0" presId="urn:microsoft.com/office/officeart/2005/8/layout/vList2"/>
    <dgm:cxn modelId="{F4329095-EE7D-4EB3-A8B9-C92D27910582}" srcId="{897E4359-6A18-422A-9A54-CDE5500A6BDC}" destId="{AD4ABD9A-E0A8-4DAD-80F8-3579D4291580}" srcOrd="1" destOrd="0" parTransId="{B428B96F-2E66-4958-AA60-BD4E6D891A17}" sibTransId="{E5FF4AD0-087F-4142-BD7F-DC4A9399FED6}"/>
    <dgm:cxn modelId="{C7E17DCA-DDA5-457B-9C2E-E68B374D142A}" srcId="{897E4359-6A18-422A-9A54-CDE5500A6BDC}" destId="{1744A7CD-DF01-479B-BF72-38B3553D0A02}" srcOrd="0" destOrd="0" parTransId="{08794360-2E47-4603-8729-ED16CA77E755}" sibTransId="{20F5829A-597D-4A37-992E-EAC3CA818BCF}"/>
    <dgm:cxn modelId="{0ADEFCE8-1FC1-41EE-A6EA-FA56A2C0645E}" type="presOf" srcId="{897E4359-6A18-422A-9A54-CDE5500A6BDC}" destId="{F68582D5-66DF-4B30-8775-6BF79FA0C0A5}" srcOrd="0" destOrd="0" presId="urn:microsoft.com/office/officeart/2005/8/layout/vList2"/>
    <dgm:cxn modelId="{815EE1DD-1AAE-465A-B3EC-D3B57D39CD1E}" type="presParOf" srcId="{F68582D5-66DF-4B30-8775-6BF79FA0C0A5}" destId="{D7EE5112-9699-4EB0-B5FD-466817A473E4}" srcOrd="0" destOrd="0" presId="urn:microsoft.com/office/officeart/2005/8/layout/vList2"/>
    <dgm:cxn modelId="{CB1E5C74-CBDA-4EC5-BD40-CB563AF4C5EC}" type="presParOf" srcId="{F68582D5-66DF-4B30-8775-6BF79FA0C0A5}" destId="{7DBE409F-3E5A-4BDB-BD08-3CF291CE9B07}" srcOrd="1" destOrd="0" presId="urn:microsoft.com/office/officeart/2005/8/layout/vList2"/>
    <dgm:cxn modelId="{6E092231-E619-4D19-ACD5-041B359E36F0}" type="presParOf" srcId="{F68582D5-66DF-4B30-8775-6BF79FA0C0A5}" destId="{DABA9BF7-008F-48D0-8AFE-6D86FBFBF488}" srcOrd="2" destOrd="0" presId="urn:microsoft.com/office/officeart/2005/8/layout/vList2"/>
    <dgm:cxn modelId="{674A7335-AFA7-4D91-9C05-808CDD40AF63}" type="presParOf" srcId="{F68582D5-66DF-4B30-8775-6BF79FA0C0A5}" destId="{231DB2A8-BD0A-462F-9B75-ADB80FD39108}" srcOrd="3" destOrd="0" presId="urn:microsoft.com/office/officeart/2005/8/layout/vList2"/>
    <dgm:cxn modelId="{B4B0B5A9-972E-4B8A-B764-EE1A7D4A39DF}" type="presParOf" srcId="{F68582D5-66DF-4B30-8775-6BF79FA0C0A5}" destId="{77EDC8A5-60E7-46B6-894C-BEDA9B3F01C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B9BC082-8317-4A2B-B53D-DE3C67BD4BDA}" type="doc">
      <dgm:prSet loTypeId="urn:microsoft.com/office/officeart/2005/8/layout/hierarchy1" loCatId="hierarchy" qsTypeId="urn:microsoft.com/office/officeart/2005/8/quickstyle/simple1" qsCatId="simple" csTypeId="urn:microsoft.com/office/officeart/2005/8/colors/accent4_2" csCatId="accent4" phldr="1"/>
      <dgm:spPr/>
      <dgm:t>
        <a:bodyPr/>
        <a:lstStyle/>
        <a:p>
          <a:endParaRPr lang="en-US"/>
        </a:p>
      </dgm:t>
    </dgm:pt>
    <dgm:pt modelId="{0CE856D3-73F8-44DB-9658-35F626448395}">
      <dgm:prSet/>
      <dgm:spPr/>
      <dgm:t>
        <a:bodyPr/>
        <a:lstStyle/>
        <a:p>
          <a:r>
            <a:rPr kumimoji="1" lang="ja-JP" dirty="0"/>
            <a:t>不明点はコースに</a:t>
          </a:r>
          <a:br>
            <a:rPr kumimoji="1" lang="en-US" altLang="ja-JP" dirty="0"/>
          </a:br>
          <a:r>
            <a:rPr kumimoji="1" lang="ja-JP" dirty="0"/>
            <a:t>搭載されている</a:t>
          </a:r>
          <a:br>
            <a:rPr kumimoji="1" lang="en-US" altLang="ja-JP" dirty="0"/>
          </a:br>
          <a:r>
            <a:rPr kumimoji="1" lang="ja-JP" dirty="0"/>
            <a:t>コメント機能で</a:t>
          </a:r>
          <a:br>
            <a:rPr kumimoji="1" lang="en-US" altLang="ja-JP" dirty="0"/>
          </a:br>
          <a:r>
            <a:rPr kumimoji="1" lang="ja-JP" altLang="en-US" dirty="0"/>
            <a:t>質問＆</a:t>
          </a:r>
          <a:r>
            <a:rPr kumimoji="1" lang="ja-JP" dirty="0"/>
            <a:t>解決</a:t>
          </a:r>
          <a:r>
            <a:rPr kumimoji="1" lang="ja-JP" altLang="en-US" dirty="0"/>
            <a:t>が</a:t>
          </a:r>
          <a:r>
            <a:rPr kumimoji="1" lang="ja-JP" dirty="0"/>
            <a:t>可能</a:t>
          </a:r>
          <a:endParaRPr lang="en-US" dirty="0"/>
        </a:p>
      </dgm:t>
    </dgm:pt>
    <dgm:pt modelId="{1FAB8317-FC4F-4CEE-B056-62BB8401AA7C}" type="parTrans" cxnId="{1712FFED-232E-4336-A54A-73E6A1B497DF}">
      <dgm:prSet/>
      <dgm:spPr/>
      <dgm:t>
        <a:bodyPr/>
        <a:lstStyle/>
        <a:p>
          <a:endParaRPr lang="en-US"/>
        </a:p>
      </dgm:t>
    </dgm:pt>
    <dgm:pt modelId="{952544A1-A358-475E-A551-4BDAF8750905}" type="sibTrans" cxnId="{1712FFED-232E-4336-A54A-73E6A1B497DF}">
      <dgm:prSet/>
      <dgm:spPr/>
      <dgm:t>
        <a:bodyPr/>
        <a:lstStyle/>
        <a:p>
          <a:endParaRPr lang="en-US"/>
        </a:p>
      </dgm:t>
    </dgm:pt>
    <dgm:pt modelId="{2CA91DA8-6D40-4A49-833B-3C33212CF115}">
      <dgm:prSet/>
      <dgm:spPr/>
      <dgm:t>
        <a:bodyPr/>
        <a:lstStyle/>
        <a:p>
          <a:r>
            <a:rPr kumimoji="1" lang="ja-JP" dirty="0"/>
            <a:t>出題範囲の技術の解説</a:t>
          </a:r>
          <a:r>
            <a:rPr kumimoji="1" lang="ja-JP" altLang="en-US" dirty="0"/>
            <a:t>に加え</a:t>
          </a:r>
          <a:br>
            <a:rPr kumimoji="1" lang="en-US" altLang="ja-JP" dirty="0"/>
          </a:br>
          <a:r>
            <a:rPr kumimoji="1" lang="ja-JP" dirty="0"/>
            <a:t>本番の試験さながらの模擬試験で</a:t>
          </a:r>
          <a:br>
            <a:rPr kumimoji="1" lang="en-US" altLang="ja-JP" dirty="0"/>
          </a:br>
          <a:r>
            <a:rPr kumimoji="1" lang="ja-JP" dirty="0"/>
            <a:t>高い合格可能性を実現</a:t>
          </a:r>
          <a:endParaRPr lang="en-US" dirty="0"/>
        </a:p>
      </dgm:t>
    </dgm:pt>
    <dgm:pt modelId="{87EA76F3-CED7-4AA3-B2C6-2D0DB9AC10F0}" type="parTrans" cxnId="{51501DED-0197-494B-8F91-65578F0E7670}">
      <dgm:prSet/>
      <dgm:spPr/>
      <dgm:t>
        <a:bodyPr/>
        <a:lstStyle/>
        <a:p>
          <a:endParaRPr lang="en-US"/>
        </a:p>
      </dgm:t>
    </dgm:pt>
    <dgm:pt modelId="{84B695A0-8F3D-495E-996A-975601F09FC9}" type="sibTrans" cxnId="{51501DED-0197-494B-8F91-65578F0E7670}">
      <dgm:prSet/>
      <dgm:spPr/>
      <dgm:t>
        <a:bodyPr/>
        <a:lstStyle/>
        <a:p>
          <a:endParaRPr lang="en-US"/>
        </a:p>
      </dgm:t>
    </dgm:pt>
    <dgm:pt modelId="{AF94D8D6-FE83-4980-9015-F5F543FA54F9}" type="pres">
      <dgm:prSet presAssocID="{AB9BC082-8317-4A2B-B53D-DE3C67BD4BDA}" presName="hierChild1" presStyleCnt="0">
        <dgm:presLayoutVars>
          <dgm:chPref val="1"/>
          <dgm:dir/>
          <dgm:animOne val="branch"/>
          <dgm:animLvl val="lvl"/>
          <dgm:resizeHandles/>
        </dgm:presLayoutVars>
      </dgm:prSet>
      <dgm:spPr/>
    </dgm:pt>
    <dgm:pt modelId="{E5D98B6E-EAAC-4A98-9980-6B862B448C0E}" type="pres">
      <dgm:prSet presAssocID="{0CE856D3-73F8-44DB-9658-35F626448395}" presName="hierRoot1" presStyleCnt="0"/>
      <dgm:spPr/>
    </dgm:pt>
    <dgm:pt modelId="{50EFCC8E-DA7C-4585-97D1-FC3BCE0A3D85}" type="pres">
      <dgm:prSet presAssocID="{0CE856D3-73F8-44DB-9658-35F626448395}" presName="composite" presStyleCnt="0"/>
      <dgm:spPr/>
    </dgm:pt>
    <dgm:pt modelId="{B1573970-AFB5-4498-81D9-85BE1C803690}" type="pres">
      <dgm:prSet presAssocID="{0CE856D3-73F8-44DB-9658-35F626448395}" presName="background" presStyleLbl="node0" presStyleIdx="0" presStyleCnt="2"/>
      <dgm:spPr/>
    </dgm:pt>
    <dgm:pt modelId="{0596009E-81C6-4681-BB22-AF3659A7585B}" type="pres">
      <dgm:prSet presAssocID="{0CE856D3-73F8-44DB-9658-35F626448395}" presName="text" presStyleLbl="fgAcc0" presStyleIdx="0" presStyleCnt="2" custScaleX="113398" custScaleY="111988">
        <dgm:presLayoutVars>
          <dgm:chPref val="3"/>
        </dgm:presLayoutVars>
      </dgm:prSet>
      <dgm:spPr/>
    </dgm:pt>
    <dgm:pt modelId="{763497D3-0916-4616-A0AB-E7D92BA739A9}" type="pres">
      <dgm:prSet presAssocID="{0CE856D3-73F8-44DB-9658-35F626448395}" presName="hierChild2" presStyleCnt="0"/>
      <dgm:spPr/>
    </dgm:pt>
    <dgm:pt modelId="{B131A32C-FC2C-4CD3-9DCE-64AF96C8DD9C}" type="pres">
      <dgm:prSet presAssocID="{2CA91DA8-6D40-4A49-833B-3C33212CF115}" presName="hierRoot1" presStyleCnt="0"/>
      <dgm:spPr/>
    </dgm:pt>
    <dgm:pt modelId="{09C556E5-33D6-4E96-9484-75C4140162A8}" type="pres">
      <dgm:prSet presAssocID="{2CA91DA8-6D40-4A49-833B-3C33212CF115}" presName="composite" presStyleCnt="0"/>
      <dgm:spPr/>
    </dgm:pt>
    <dgm:pt modelId="{DEECB1C3-6F6B-4A88-8E92-6ADFD4F7AAA0}" type="pres">
      <dgm:prSet presAssocID="{2CA91DA8-6D40-4A49-833B-3C33212CF115}" presName="background" presStyleLbl="node0" presStyleIdx="1" presStyleCnt="2"/>
      <dgm:spPr/>
    </dgm:pt>
    <dgm:pt modelId="{EB020854-7FA1-4E08-B91A-24090E584E16}" type="pres">
      <dgm:prSet presAssocID="{2CA91DA8-6D40-4A49-833B-3C33212CF115}" presName="text" presStyleLbl="fgAcc0" presStyleIdx="1" presStyleCnt="2" custScaleX="167174" custScaleY="156989">
        <dgm:presLayoutVars>
          <dgm:chPref val="3"/>
        </dgm:presLayoutVars>
      </dgm:prSet>
      <dgm:spPr/>
    </dgm:pt>
    <dgm:pt modelId="{6DC8D038-A4F4-4024-B0BA-0628ED261BD9}" type="pres">
      <dgm:prSet presAssocID="{2CA91DA8-6D40-4A49-833B-3C33212CF115}" presName="hierChild2" presStyleCnt="0"/>
      <dgm:spPr/>
    </dgm:pt>
  </dgm:ptLst>
  <dgm:cxnLst>
    <dgm:cxn modelId="{99D49E3C-21E4-4EB8-921B-5732244F8375}" type="presOf" srcId="{AB9BC082-8317-4A2B-B53D-DE3C67BD4BDA}" destId="{AF94D8D6-FE83-4980-9015-F5F543FA54F9}" srcOrd="0" destOrd="0" presId="urn:microsoft.com/office/officeart/2005/8/layout/hierarchy1"/>
    <dgm:cxn modelId="{CEDD69D5-7708-46EF-BBAA-E02F2529E260}" type="presOf" srcId="{2CA91DA8-6D40-4A49-833B-3C33212CF115}" destId="{EB020854-7FA1-4E08-B91A-24090E584E16}" srcOrd="0" destOrd="0" presId="urn:microsoft.com/office/officeart/2005/8/layout/hierarchy1"/>
    <dgm:cxn modelId="{EE5F5CDE-9FAF-40EC-8CE8-6E229FBBF1A5}" type="presOf" srcId="{0CE856D3-73F8-44DB-9658-35F626448395}" destId="{0596009E-81C6-4681-BB22-AF3659A7585B}" srcOrd="0" destOrd="0" presId="urn:microsoft.com/office/officeart/2005/8/layout/hierarchy1"/>
    <dgm:cxn modelId="{51501DED-0197-494B-8F91-65578F0E7670}" srcId="{AB9BC082-8317-4A2B-B53D-DE3C67BD4BDA}" destId="{2CA91DA8-6D40-4A49-833B-3C33212CF115}" srcOrd="1" destOrd="0" parTransId="{87EA76F3-CED7-4AA3-B2C6-2D0DB9AC10F0}" sibTransId="{84B695A0-8F3D-495E-996A-975601F09FC9}"/>
    <dgm:cxn modelId="{1712FFED-232E-4336-A54A-73E6A1B497DF}" srcId="{AB9BC082-8317-4A2B-B53D-DE3C67BD4BDA}" destId="{0CE856D3-73F8-44DB-9658-35F626448395}" srcOrd="0" destOrd="0" parTransId="{1FAB8317-FC4F-4CEE-B056-62BB8401AA7C}" sibTransId="{952544A1-A358-475E-A551-4BDAF8750905}"/>
    <dgm:cxn modelId="{BA850D35-B26C-44BF-80A2-08E464BC2DA4}" type="presParOf" srcId="{AF94D8D6-FE83-4980-9015-F5F543FA54F9}" destId="{E5D98B6E-EAAC-4A98-9980-6B862B448C0E}" srcOrd="0" destOrd="0" presId="urn:microsoft.com/office/officeart/2005/8/layout/hierarchy1"/>
    <dgm:cxn modelId="{51FD837E-9F54-423A-8962-588CE677C692}" type="presParOf" srcId="{E5D98B6E-EAAC-4A98-9980-6B862B448C0E}" destId="{50EFCC8E-DA7C-4585-97D1-FC3BCE0A3D85}" srcOrd="0" destOrd="0" presId="urn:microsoft.com/office/officeart/2005/8/layout/hierarchy1"/>
    <dgm:cxn modelId="{8838BA84-A8E7-48F6-A35A-0CB2BE2A26BF}" type="presParOf" srcId="{50EFCC8E-DA7C-4585-97D1-FC3BCE0A3D85}" destId="{B1573970-AFB5-4498-81D9-85BE1C803690}" srcOrd="0" destOrd="0" presId="urn:microsoft.com/office/officeart/2005/8/layout/hierarchy1"/>
    <dgm:cxn modelId="{D7F88EEA-FCF4-43F7-A0FE-25D7B62F9A3B}" type="presParOf" srcId="{50EFCC8E-DA7C-4585-97D1-FC3BCE0A3D85}" destId="{0596009E-81C6-4681-BB22-AF3659A7585B}" srcOrd="1" destOrd="0" presId="urn:microsoft.com/office/officeart/2005/8/layout/hierarchy1"/>
    <dgm:cxn modelId="{358B1E78-0549-420E-95F2-2F997B515252}" type="presParOf" srcId="{E5D98B6E-EAAC-4A98-9980-6B862B448C0E}" destId="{763497D3-0916-4616-A0AB-E7D92BA739A9}" srcOrd="1" destOrd="0" presId="urn:microsoft.com/office/officeart/2005/8/layout/hierarchy1"/>
    <dgm:cxn modelId="{ADBB8E9A-72BA-419F-93D6-EC23C0151E4B}" type="presParOf" srcId="{AF94D8D6-FE83-4980-9015-F5F543FA54F9}" destId="{B131A32C-FC2C-4CD3-9DCE-64AF96C8DD9C}" srcOrd="1" destOrd="0" presId="urn:microsoft.com/office/officeart/2005/8/layout/hierarchy1"/>
    <dgm:cxn modelId="{0BB73FE7-5842-4754-9BCD-6BAC154CADCB}" type="presParOf" srcId="{B131A32C-FC2C-4CD3-9DCE-64AF96C8DD9C}" destId="{09C556E5-33D6-4E96-9484-75C4140162A8}" srcOrd="0" destOrd="0" presId="urn:microsoft.com/office/officeart/2005/8/layout/hierarchy1"/>
    <dgm:cxn modelId="{C3901C1B-03F4-4367-90FB-E01ACD5EFCE2}" type="presParOf" srcId="{09C556E5-33D6-4E96-9484-75C4140162A8}" destId="{DEECB1C3-6F6B-4A88-8E92-6ADFD4F7AAA0}" srcOrd="0" destOrd="0" presId="urn:microsoft.com/office/officeart/2005/8/layout/hierarchy1"/>
    <dgm:cxn modelId="{A1BDF60C-9B13-453D-BDC2-8AEBD01DA7B8}" type="presParOf" srcId="{09C556E5-33D6-4E96-9484-75C4140162A8}" destId="{EB020854-7FA1-4E08-B91A-24090E584E16}" srcOrd="1" destOrd="0" presId="urn:microsoft.com/office/officeart/2005/8/layout/hierarchy1"/>
    <dgm:cxn modelId="{0525879A-4C13-480C-B1C8-F9AA69E49AE9}" type="presParOf" srcId="{B131A32C-FC2C-4CD3-9DCE-64AF96C8DD9C}" destId="{6DC8D038-A4F4-4024-B0BA-0628ED261BD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2D369F7-E8E8-4E2B-8711-6D9D051E7D94}" type="doc">
      <dgm:prSet loTypeId="urn:microsoft.com/office/officeart/2016/7/layout/BasicLinearProcessNumbered" loCatId="process" qsTypeId="urn:microsoft.com/office/officeart/2005/8/quickstyle/simple1" qsCatId="simple" csTypeId="urn:microsoft.com/office/officeart/2005/8/colors/colorful1" csCatId="colorful" phldr="1"/>
      <dgm:spPr/>
      <dgm:t>
        <a:bodyPr/>
        <a:lstStyle/>
        <a:p>
          <a:endParaRPr lang="en-US"/>
        </a:p>
      </dgm:t>
    </dgm:pt>
    <dgm:pt modelId="{F1C02F2A-FA6F-4980-8E5B-510C387993A8}">
      <dgm:prSet custT="1"/>
      <dgm:spPr/>
      <dgm:t>
        <a:bodyPr/>
        <a:lstStyle/>
        <a:p>
          <a:r>
            <a:rPr kumimoji="1" lang="ja-JP" sz="1800" dirty="0"/>
            <a:t>資格保有者がコースを作成</a:t>
          </a:r>
          <a:endParaRPr kumimoji="1" lang="en-US" altLang="ja-JP" sz="1800" dirty="0"/>
        </a:p>
        <a:p>
          <a:r>
            <a:rPr kumimoji="1" lang="ja-JP" altLang="en-US" sz="1800" dirty="0"/>
            <a:t>移動時間などの隙間時間にもスマートフォンからも取り組めるようサイトを設計</a:t>
          </a:r>
          <a:endParaRPr kumimoji="1" lang="en-US" altLang="ja-JP" sz="1800" dirty="0"/>
        </a:p>
      </dgm:t>
    </dgm:pt>
    <dgm:pt modelId="{D45261C6-30D0-4D4B-9F90-CEC71561066B}" type="parTrans" cxnId="{22F47F19-1248-483E-A92F-CA28BBBB2230}">
      <dgm:prSet/>
      <dgm:spPr/>
      <dgm:t>
        <a:bodyPr/>
        <a:lstStyle/>
        <a:p>
          <a:endParaRPr lang="en-US"/>
        </a:p>
      </dgm:t>
    </dgm:pt>
    <dgm:pt modelId="{7646267D-288B-416B-AF9E-60FE86553D43}" type="sibTrans" cxnId="{22F47F19-1248-483E-A92F-CA28BBBB2230}">
      <dgm:prSet phldrT="1" phldr="0"/>
      <dgm:spPr/>
      <dgm:t>
        <a:bodyPr/>
        <a:lstStyle/>
        <a:p>
          <a:r>
            <a:rPr lang="en-US"/>
            <a:t>1</a:t>
          </a:r>
        </a:p>
      </dgm:t>
    </dgm:pt>
    <dgm:pt modelId="{8B3899E6-F98D-41F8-8791-EFB2470147EA}">
      <dgm:prSet custT="1"/>
      <dgm:spPr/>
      <dgm:t>
        <a:bodyPr/>
        <a:lstStyle/>
        <a:p>
          <a:r>
            <a:rPr kumimoji="1" lang="ja-JP" sz="1800" dirty="0"/>
            <a:t>コースの価格はスクールと比べて格安</a:t>
          </a:r>
          <a:endParaRPr lang="en-US" sz="1800" dirty="0"/>
        </a:p>
      </dgm:t>
    </dgm:pt>
    <dgm:pt modelId="{54734EA3-433E-41BA-B4BA-DE3C3CC50749}" type="parTrans" cxnId="{27CF8219-3772-43F4-A454-4BFE347981C2}">
      <dgm:prSet/>
      <dgm:spPr/>
      <dgm:t>
        <a:bodyPr/>
        <a:lstStyle/>
        <a:p>
          <a:endParaRPr lang="en-US"/>
        </a:p>
      </dgm:t>
    </dgm:pt>
    <dgm:pt modelId="{15BC69E1-F645-4A05-8F22-D773140474D6}" type="sibTrans" cxnId="{27CF8219-3772-43F4-A454-4BFE347981C2}">
      <dgm:prSet phldrT="2" phldr="0"/>
      <dgm:spPr/>
      <dgm:t>
        <a:bodyPr/>
        <a:lstStyle/>
        <a:p>
          <a:r>
            <a:rPr lang="en-US"/>
            <a:t>2</a:t>
          </a:r>
        </a:p>
      </dgm:t>
    </dgm:pt>
    <dgm:pt modelId="{F7291596-58AE-4A64-8066-717573FD4133}">
      <dgm:prSet custT="1"/>
      <dgm:spPr/>
      <dgm:t>
        <a:bodyPr/>
        <a:lstStyle/>
        <a:p>
          <a:r>
            <a:rPr kumimoji="1" lang="ja-JP" sz="1800" dirty="0"/>
            <a:t>資格を取得することで社員の技術力が向上することを目的として教材を作成</a:t>
          </a:r>
          <a:endParaRPr lang="en-US" sz="1800" dirty="0"/>
        </a:p>
      </dgm:t>
    </dgm:pt>
    <dgm:pt modelId="{6C068498-2703-4CBF-B194-3F7EEACFCF1D}" type="parTrans" cxnId="{5AC39743-C50B-4A48-BCB8-F0DE1888BE47}">
      <dgm:prSet/>
      <dgm:spPr/>
      <dgm:t>
        <a:bodyPr/>
        <a:lstStyle/>
        <a:p>
          <a:endParaRPr lang="en-US"/>
        </a:p>
      </dgm:t>
    </dgm:pt>
    <dgm:pt modelId="{D02A6917-2F66-40E5-B2C0-CC9C71C4A399}" type="sibTrans" cxnId="{5AC39743-C50B-4A48-BCB8-F0DE1888BE47}">
      <dgm:prSet phldrT="3" phldr="0"/>
      <dgm:spPr/>
      <dgm:t>
        <a:bodyPr/>
        <a:lstStyle/>
        <a:p>
          <a:r>
            <a:rPr lang="en-US"/>
            <a:t>3</a:t>
          </a:r>
        </a:p>
      </dgm:t>
    </dgm:pt>
    <dgm:pt modelId="{0989E4A3-5D2F-4FAC-BE3A-EBDF3BA15D03}" type="pres">
      <dgm:prSet presAssocID="{22D369F7-E8E8-4E2B-8711-6D9D051E7D94}" presName="Name0" presStyleCnt="0">
        <dgm:presLayoutVars>
          <dgm:animLvl val="lvl"/>
          <dgm:resizeHandles val="exact"/>
        </dgm:presLayoutVars>
      </dgm:prSet>
      <dgm:spPr/>
    </dgm:pt>
    <dgm:pt modelId="{82B39F34-E1FF-42BD-A48C-B2942713ED49}" type="pres">
      <dgm:prSet presAssocID="{F1C02F2A-FA6F-4980-8E5B-510C387993A8}" presName="compositeNode" presStyleCnt="0">
        <dgm:presLayoutVars>
          <dgm:bulletEnabled val="1"/>
        </dgm:presLayoutVars>
      </dgm:prSet>
      <dgm:spPr/>
    </dgm:pt>
    <dgm:pt modelId="{B00047EC-5AFD-4B59-A532-66E936314F94}" type="pres">
      <dgm:prSet presAssocID="{F1C02F2A-FA6F-4980-8E5B-510C387993A8}" presName="bgRect" presStyleLbl="bgAccFollowNode1" presStyleIdx="0" presStyleCnt="3"/>
      <dgm:spPr/>
    </dgm:pt>
    <dgm:pt modelId="{21B05162-2241-415E-89A3-658159055055}" type="pres">
      <dgm:prSet presAssocID="{7646267D-288B-416B-AF9E-60FE86553D43}" presName="sibTransNodeCircle" presStyleLbl="alignNode1" presStyleIdx="0" presStyleCnt="6">
        <dgm:presLayoutVars>
          <dgm:chMax val="0"/>
          <dgm:bulletEnabled/>
        </dgm:presLayoutVars>
      </dgm:prSet>
      <dgm:spPr/>
    </dgm:pt>
    <dgm:pt modelId="{D8AAA240-ED97-4F6F-9B3A-8144223AF63A}" type="pres">
      <dgm:prSet presAssocID="{F1C02F2A-FA6F-4980-8E5B-510C387993A8}" presName="bottomLine" presStyleLbl="alignNode1" presStyleIdx="1" presStyleCnt="6">
        <dgm:presLayoutVars/>
      </dgm:prSet>
      <dgm:spPr/>
    </dgm:pt>
    <dgm:pt modelId="{B4E120E6-A83E-45C0-B0FE-C634B055814B}" type="pres">
      <dgm:prSet presAssocID="{F1C02F2A-FA6F-4980-8E5B-510C387993A8}" presName="nodeText" presStyleLbl="bgAccFollowNode1" presStyleIdx="0" presStyleCnt="3">
        <dgm:presLayoutVars>
          <dgm:bulletEnabled val="1"/>
        </dgm:presLayoutVars>
      </dgm:prSet>
      <dgm:spPr/>
    </dgm:pt>
    <dgm:pt modelId="{A3D334E3-C9B2-4BE9-92ED-1C751E2A2F24}" type="pres">
      <dgm:prSet presAssocID="{7646267D-288B-416B-AF9E-60FE86553D43}" presName="sibTrans" presStyleCnt="0"/>
      <dgm:spPr/>
    </dgm:pt>
    <dgm:pt modelId="{45848370-2BB1-44DD-8C47-9F7B2FB14252}" type="pres">
      <dgm:prSet presAssocID="{8B3899E6-F98D-41F8-8791-EFB2470147EA}" presName="compositeNode" presStyleCnt="0">
        <dgm:presLayoutVars>
          <dgm:bulletEnabled val="1"/>
        </dgm:presLayoutVars>
      </dgm:prSet>
      <dgm:spPr/>
    </dgm:pt>
    <dgm:pt modelId="{DF1B2619-AD19-4A20-82AD-56D8FF1619E9}" type="pres">
      <dgm:prSet presAssocID="{8B3899E6-F98D-41F8-8791-EFB2470147EA}" presName="bgRect" presStyleLbl="bgAccFollowNode1" presStyleIdx="1" presStyleCnt="3"/>
      <dgm:spPr/>
    </dgm:pt>
    <dgm:pt modelId="{AC09E10F-E861-4879-848C-03A7E2D2965B}" type="pres">
      <dgm:prSet presAssocID="{15BC69E1-F645-4A05-8F22-D773140474D6}" presName="sibTransNodeCircle" presStyleLbl="alignNode1" presStyleIdx="2" presStyleCnt="6">
        <dgm:presLayoutVars>
          <dgm:chMax val="0"/>
          <dgm:bulletEnabled/>
        </dgm:presLayoutVars>
      </dgm:prSet>
      <dgm:spPr/>
    </dgm:pt>
    <dgm:pt modelId="{8C766CB8-6E9B-421D-A865-27E8061E970D}" type="pres">
      <dgm:prSet presAssocID="{8B3899E6-F98D-41F8-8791-EFB2470147EA}" presName="bottomLine" presStyleLbl="alignNode1" presStyleIdx="3" presStyleCnt="6">
        <dgm:presLayoutVars/>
      </dgm:prSet>
      <dgm:spPr/>
    </dgm:pt>
    <dgm:pt modelId="{EAD53613-7A9B-4BF4-8427-8833806D1461}" type="pres">
      <dgm:prSet presAssocID="{8B3899E6-F98D-41F8-8791-EFB2470147EA}" presName="nodeText" presStyleLbl="bgAccFollowNode1" presStyleIdx="1" presStyleCnt="3">
        <dgm:presLayoutVars>
          <dgm:bulletEnabled val="1"/>
        </dgm:presLayoutVars>
      </dgm:prSet>
      <dgm:spPr/>
    </dgm:pt>
    <dgm:pt modelId="{257AC626-979D-45C0-9077-40A9902D37A9}" type="pres">
      <dgm:prSet presAssocID="{15BC69E1-F645-4A05-8F22-D773140474D6}" presName="sibTrans" presStyleCnt="0"/>
      <dgm:spPr/>
    </dgm:pt>
    <dgm:pt modelId="{411801F7-27AF-48F0-9CF7-B4388A1EB6DF}" type="pres">
      <dgm:prSet presAssocID="{F7291596-58AE-4A64-8066-717573FD4133}" presName="compositeNode" presStyleCnt="0">
        <dgm:presLayoutVars>
          <dgm:bulletEnabled val="1"/>
        </dgm:presLayoutVars>
      </dgm:prSet>
      <dgm:spPr/>
    </dgm:pt>
    <dgm:pt modelId="{DA18CAC4-1EBA-490E-A39B-575AC86EF909}" type="pres">
      <dgm:prSet presAssocID="{F7291596-58AE-4A64-8066-717573FD4133}" presName="bgRect" presStyleLbl="bgAccFollowNode1" presStyleIdx="2" presStyleCnt="3"/>
      <dgm:spPr/>
    </dgm:pt>
    <dgm:pt modelId="{DC55266F-CFDF-4F43-8466-CF77142A56B7}" type="pres">
      <dgm:prSet presAssocID="{D02A6917-2F66-40E5-B2C0-CC9C71C4A399}" presName="sibTransNodeCircle" presStyleLbl="alignNode1" presStyleIdx="4" presStyleCnt="6">
        <dgm:presLayoutVars>
          <dgm:chMax val="0"/>
          <dgm:bulletEnabled/>
        </dgm:presLayoutVars>
      </dgm:prSet>
      <dgm:spPr/>
    </dgm:pt>
    <dgm:pt modelId="{43CE2AD3-31A2-434D-8CE4-69C52CA48CD9}" type="pres">
      <dgm:prSet presAssocID="{F7291596-58AE-4A64-8066-717573FD4133}" presName="bottomLine" presStyleLbl="alignNode1" presStyleIdx="5" presStyleCnt="6">
        <dgm:presLayoutVars/>
      </dgm:prSet>
      <dgm:spPr/>
    </dgm:pt>
    <dgm:pt modelId="{0DA44A85-88F1-4742-9C65-B33C7D367D62}" type="pres">
      <dgm:prSet presAssocID="{F7291596-58AE-4A64-8066-717573FD4133}" presName="nodeText" presStyleLbl="bgAccFollowNode1" presStyleIdx="2" presStyleCnt="3">
        <dgm:presLayoutVars>
          <dgm:bulletEnabled val="1"/>
        </dgm:presLayoutVars>
      </dgm:prSet>
      <dgm:spPr/>
    </dgm:pt>
  </dgm:ptLst>
  <dgm:cxnLst>
    <dgm:cxn modelId="{22F47F19-1248-483E-A92F-CA28BBBB2230}" srcId="{22D369F7-E8E8-4E2B-8711-6D9D051E7D94}" destId="{F1C02F2A-FA6F-4980-8E5B-510C387993A8}" srcOrd="0" destOrd="0" parTransId="{D45261C6-30D0-4D4B-9F90-CEC71561066B}" sibTransId="{7646267D-288B-416B-AF9E-60FE86553D43}"/>
    <dgm:cxn modelId="{27CF8219-3772-43F4-A454-4BFE347981C2}" srcId="{22D369F7-E8E8-4E2B-8711-6D9D051E7D94}" destId="{8B3899E6-F98D-41F8-8791-EFB2470147EA}" srcOrd="1" destOrd="0" parTransId="{54734EA3-433E-41BA-B4BA-DE3C3CC50749}" sibTransId="{15BC69E1-F645-4A05-8F22-D773140474D6}"/>
    <dgm:cxn modelId="{BA7D0A33-C2C7-4BB3-A09A-2FD6B6359732}" type="presOf" srcId="{15BC69E1-F645-4A05-8F22-D773140474D6}" destId="{AC09E10F-E861-4879-848C-03A7E2D2965B}" srcOrd="0" destOrd="0" presId="urn:microsoft.com/office/officeart/2016/7/layout/BasicLinearProcessNumbered"/>
    <dgm:cxn modelId="{F4ED5961-98B2-48D9-8DF0-3249FCF4D133}" type="presOf" srcId="{F1C02F2A-FA6F-4980-8E5B-510C387993A8}" destId="{B00047EC-5AFD-4B59-A532-66E936314F94}" srcOrd="0" destOrd="0" presId="urn:microsoft.com/office/officeart/2016/7/layout/BasicLinearProcessNumbered"/>
    <dgm:cxn modelId="{5AC39743-C50B-4A48-BCB8-F0DE1888BE47}" srcId="{22D369F7-E8E8-4E2B-8711-6D9D051E7D94}" destId="{F7291596-58AE-4A64-8066-717573FD4133}" srcOrd="2" destOrd="0" parTransId="{6C068498-2703-4CBF-B194-3F7EEACFCF1D}" sibTransId="{D02A6917-2F66-40E5-B2C0-CC9C71C4A399}"/>
    <dgm:cxn modelId="{50DBA465-BEFF-41C5-A462-1CA3752C9821}" type="presOf" srcId="{F1C02F2A-FA6F-4980-8E5B-510C387993A8}" destId="{B4E120E6-A83E-45C0-B0FE-C634B055814B}" srcOrd="1" destOrd="0" presId="urn:microsoft.com/office/officeart/2016/7/layout/BasicLinearProcessNumbered"/>
    <dgm:cxn modelId="{12328B6B-71A1-47BF-8904-0BD7D41F4E81}" type="presOf" srcId="{F7291596-58AE-4A64-8066-717573FD4133}" destId="{0DA44A85-88F1-4742-9C65-B33C7D367D62}" srcOrd="1" destOrd="0" presId="urn:microsoft.com/office/officeart/2016/7/layout/BasicLinearProcessNumbered"/>
    <dgm:cxn modelId="{72C54955-CDE1-49AB-8591-FF87C57C8937}" type="presOf" srcId="{7646267D-288B-416B-AF9E-60FE86553D43}" destId="{21B05162-2241-415E-89A3-658159055055}" srcOrd="0" destOrd="0" presId="urn:microsoft.com/office/officeart/2016/7/layout/BasicLinearProcessNumbered"/>
    <dgm:cxn modelId="{91646190-D8FC-4372-BA4A-608B6496BF86}" type="presOf" srcId="{8B3899E6-F98D-41F8-8791-EFB2470147EA}" destId="{DF1B2619-AD19-4A20-82AD-56D8FF1619E9}" srcOrd="0" destOrd="0" presId="urn:microsoft.com/office/officeart/2016/7/layout/BasicLinearProcessNumbered"/>
    <dgm:cxn modelId="{1898F4A3-4A58-4ABC-AF3D-591F49B4B9CB}" type="presOf" srcId="{D02A6917-2F66-40E5-B2C0-CC9C71C4A399}" destId="{DC55266F-CFDF-4F43-8466-CF77142A56B7}" srcOrd="0" destOrd="0" presId="urn:microsoft.com/office/officeart/2016/7/layout/BasicLinearProcessNumbered"/>
    <dgm:cxn modelId="{B64915AA-3B59-4C48-8666-BFA237BFEFE7}" type="presOf" srcId="{F7291596-58AE-4A64-8066-717573FD4133}" destId="{DA18CAC4-1EBA-490E-A39B-575AC86EF909}" srcOrd="0" destOrd="0" presId="urn:microsoft.com/office/officeart/2016/7/layout/BasicLinearProcessNumbered"/>
    <dgm:cxn modelId="{B98B27D3-9824-4B74-AAAC-EC52AFEBFA1E}" type="presOf" srcId="{8B3899E6-F98D-41F8-8791-EFB2470147EA}" destId="{EAD53613-7A9B-4BF4-8427-8833806D1461}" srcOrd="1" destOrd="0" presId="urn:microsoft.com/office/officeart/2016/7/layout/BasicLinearProcessNumbered"/>
    <dgm:cxn modelId="{1A6FF6E4-596A-4E83-A799-69E758A5D39C}" type="presOf" srcId="{22D369F7-E8E8-4E2B-8711-6D9D051E7D94}" destId="{0989E4A3-5D2F-4FAC-BE3A-EBDF3BA15D03}" srcOrd="0" destOrd="0" presId="urn:microsoft.com/office/officeart/2016/7/layout/BasicLinearProcessNumbered"/>
    <dgm:cxn modelId="{8AFC86A4-34DD-474C-AB0D-77A36A9D6361}" type="presParOf" srcId="{0989E4A3-5D2F-4FAC-BE3A-EBDF3BA15D03}" destId="{82B39F34-E1FF-42BD-A48C-B2942713ED49}" srcOrd="0" destOrd="0" presId="urn:microsoft.com/office/officeart/2016/7/layout/BasicLinearProcessNumbered"/>
    <dgm:cxn modelId="{F2A967F2-0A6E-4345-A4FD-B434D8D64655}" type="presParOf" srcId="{82B39F34-E1FF-42BD-A48C-B2942713ED49}" destId="{B00047EC-5AFD-4B59-A532-66E936314F94}" srcOrd="0" destOrd="0" presId="urn:microsoft.com/office/officeart/2016/7/layout/BasicLinearProcessNumbered"/>
    <dgm:cxn modelId="{2E7023A2-38FD-413E-9AAF-6DB2EE65827C}" type="presParOf" srcId="{82B39F34-E1FF-42BD-A48C-B2942713ED49}" destId="{21B05162-2241-415E-89A3-658159055055}" srcOrd="1" destOrd="0" presId="urn:microsoft.com/office/officeart/2016/7/layout/BasicLinearProcessNumbered"/>
    <dgm:cxn modelId="{F5911BD7-352B-465D-B6D8-0BBAAFA43F1F}" type="presParOf" srcId="{82B39F34-E1FF-42BD-A48C-B2942713ED49}" destId="{D8AAA240-ED97-4F6F-9B3A-8144223AF63A}" srcOrd="2" destOrd="0" presId="urn:microsoft.com/office/officeart/2016/7/layout/BasicLinearProcessNumbered"/>
    <dgm:cxn modelId="{36DD6717-4B8A-47CB-9042-F7080D6EC264}" type="presParOf" srcId="{82B39F34-E1FF-42BD-A48C-B2942713ED49}" destId="{B4E120E6-A83E-45C0-B0FE-C634B055814B}" srcOrd="3" destOrd="0" presId="urn:microsoft.com/office/officeart/2016/7/layout/BasicLinearProcessNumbered"/>
    <dgm:cxn modelId="{75ED6634-30F8-484A-892C-C75889AC83B5}" type="presParOf" srcId="{0989E4A3-5D2F-4FAC-BE3A-EBDF3BA15D03}" destId="{A3D334E3-C9B2-4BE9-92ED-1C751E2A2F24}" srcOrd="1" destOrd="0" presId="urn:microsoft.com/office/officeart/2016/7/layout/BasicLinearProcessNumbered"/>
    <dgm:cxn modelId="{09EA582A-7EF7-4233-9203-6B8FB14AC48F}" type="presParOf" srcId="{0989E4A3-5D2F-4FAC-BE3A-EBDF3BA15D03}" destId="{45848370-2BB1-44DD-8C47-9F7B2FB14252}" srcOrd="2" destOrd="0" presId="urn:microsoft.com/office/officeart/2016/7/layout/BasicLinearProcessNumbered"/>
    <dgm:cxn modelId="{5B1B6954-6754-4F6E-A83E-56F1C5BC83A9}" type="presParOf" srcId="{45848370-2BB1-44DD-8C47-9F7B2FB14252}" destId="{DF1B2619-AD19-4A20-82AD-56D8FF1619E9}" srcOrd="0" destOrd="0" presId="urn:microsoft.com/office/officeart/2016/7/layout/BasicLinearProcessNumbered"/>
    <dgm:cxn modelId="{F0F591A4-3D9B-43AC-A303-44FC0BF3DC29}" type="presParOf" srcId="{45848370-2BB1-44DD-8C47-9F7B2FB14252}" destId="{AC09E10F-E861-4879-848C-03A7E2D2965B}" srcOrd="1" destOrd="0" presId="urn:microsoft.com/office/officeart/2016/7/layout/BasicLinearProcessNumbered"/>
    <dgm:cxn modelId="{36EE5702-3803-4E77-A95C-92E0B7501CE2}" type="presParOf" srcId="{45848370-2BB1-44DD-8C47-9F7B2FB14252}" destId="{8C766CB8-6E9B-421D-A865-27E8061E970D}" srcOrd="2" destOrd="0" presId="urn:microsoft.com/office/officeart/2016/7/layout/BasicLinearProcessNumbered"/>
    <dgm:cxn modelId="{3CA35425-DD5D-44DB-BEE8-93B69AA8B33A}" type="presParOf" srcId="{45848370-2BB1-44DD-8C47-9F7B2FB14252}" destId="{EAD53613-7A9B-4BF4-8427-8833806D1461}" srcOrd="3" destOrd="0" presId="urn:microsoft.com/office/officeart/2016/7/layout/BasicLinearProcessNumbered"/>
    <dgm:cxn modelId="{5C75536E-8717-4CA8-9829-BF32040438D8}" type="presParOf" srcId="{0989E4A3-5D2F-4FAC-BE3A-EBDF3BA15D03}" destId="{257AC626-979D-45C0-9077-40A9902D37A9}" srcOrd="3" destOrd="0" presId="urn:microsoft.com/office/officeart/2016/7/layout/BasicLinearProcessNumbered"/>
    <dgm:cxn modelId="{EFFFA72C-D3D0-407F-905A-37CEF80F9C12}" type="presParOf" srcId="{0989E4A3-5D2F-4FAC-BE3A-EBDF3BA15D03}" destId="{411801F7-27AF-48F0-9CF7-B4388A1EB6DF}" srcOrd="4" destOrd="0" presId="urn:microsoft.com/office/officeart/2016/7/layout/BasicLinearProcessNumbered"/>
    <dgm:cxn modelId="{06B0D036-9107-40C6-81B6-2F58C7E6520E}" type="presParOf" srcId="{411801F7-27AF-48F0-9CF7-B4388A1EB6DF}" destId="{DA18CAC4-1EBA-490E-A39B-575AC86EF909}" srcOrd="0" destOrd="0" presId="urn:microsoft.com/office/officeart/2016/7/layout/BasicLinearProcessNumbered"/>
    <dgm:cxn modelId="{27801DC5-0988-4ACC-99F9-766359354EB6}" type="presParOf" srcId="{411801F7-27AF-48F0-9CF7-B4388A1EB6DF}" destId="{DC55266F-CFDF-4F43-8466-CF77142A56B7}" srcOrd="1" destOrd="0" presId="urn:microsoft.com/office/officeart/2016/7/layout/BasicLinearProcessNumbered"/>
    <dgm:cxn modelId="{DE2FBDC9-001C-43AB-B64D-EC19CC16DF8E}" type="presParOf" srcId="{411801F7-27AF-48F0-9CF7-B4388A1EB6DF}" destId="{43CE2AD3-31A2-434D-8CE4-69C52CA48CD9}" srcOrd="2" destOrd="0" presId="urn:microsoft.com/office/officeart/2016/7/layout/BasicLinearProcessNumbered"/>
    <dgm:cxn modelId="{A0090501-3C23-4002-B5C8-BEA4B8891828}" type="presParOf" srcId="{411801F7-27AF-48F0-9CF7-B4388A1EB6DF}" destId="{0DA44A85-88F1-4742-9C65-B33C7D367D62}"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FFB31C3-590C-4F6F-8BC5-7DD08F356B7B}"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D5DD7A12-2FF7-4650-8A3E-ED1CE7BBD6FE}">
      <dgm:prSet/>
      <dgm:spPr/>
      <dgm:t>
        <a:bodyPr/>
        <a:lstStyle/>
        <a:p>
          <a:r>
            <a:rPr kumimoji="1" lang="ja-JP"/>
            <a:t>一度きりの買い切りコース</a:t>
          </a:r>
          <a:endParaRPr lang="en-US"/>
        </a:p>
      </dgm:t>
    </dgm:pt>
    <dgm:pt modelId="{9D265C42-1745-4E55-825A-5D4DE82B08ED}" type="parTrans" cxnId="{0EFA07AA-3D16-436C-AB79-843A9126B9FC}">
      <dgm:prSet/>
      <dgm:spPr/>
      <dgm:t>
        <a:bodyPr/>
        <a:lstStyle/>
        <a:p>
          <a:endParaRPr lang="en-US"/>
        </a:p>
      </dgm:t>
    </dgm:pt>
    <dgm:pt modelId="{24CC18F2-B3C8-4588-BC03-333710AD7509}" type="sibTrans" cxnId="{0EFA07AA-3D16-436C-AB79-843A9126B9FC}">
      <dgm:prSet/>
      <dgm:spPr/>
      <dgm:t>
        <a:bodyPr/>
        <a:lstStyle/>
        <a:p>
          <a:endParaRPr lang="en-US"/>
        </a:p>
      </dgm:t>
    </dgm:pt>
    <dgm:pt modelId="{4AAFAF93-EA8A-4B59-BC76-D45877D707CF}">
      <dgm:prSet/>
      <dgm:spPr/>
      <dgm:t>
        <a:bodyPr/>
        <a:lstStyle/>
        <a:p>
          <a:r>
            <a:rPr kumimoji="1" lang="ja-JP"/>
            <a:t>追加料金なし</a:t>
          </a:r>
          <a:endParaRPr lang="en-US"/>
        </a:p>
      </dgm:t>
    </dgm:pt>
    <dgm:pt modelId="{34E49300-A03B-4CEE-B640-787FAC8E795A}" type="parTrans" cxnId="{5DC19558-A8E9-4FDC-8922-53044675D34C}">
      <dgm:prSet/>
      <dgm:spPr/>
      <dgm:t>
        <a:bodyPr/>
        <a:lstStyle/>
        <a:p>
          <a:endParaRPr lang="en-US"/>
        </a:p>
      </dgm:t>
    </dgm:pt>
    <dgm:pt modelId="{6E677DAF-165B-4981-B2D2-19A7E7BFF4AD}" type="sibTrans" cxnId="{5DC19558-A8E9-4FDC-8922-53044675D34C}">
      <dgm:prSet/>
      <dgm:spPr/>
      <dgm:t>
        <a:bodyPr/>
        <a:lstStyle/>
        <a:p>
          <a:endParaRPr lang="en-US"/>
        </a:p>
      </dgm:t>
    </dgm:pt>
    <dgm:pt modelId="{9CB591E0-8800-4C68-8491-9EBE32620A1E}">
      <dgm:prSet/>
      <dgm:spPr/>
      <dgm:t>
        <a:bodyPr/>
        <a:lstStyle/>
        <a:p>
          <a:r>
            <a:rPr kumimoji="1" lang="ja-JP" dirty="0"/>
            <a:t>一人当たり</a:t>
          </a:r>
          <a:r>
            <a:rPr kumimoji="1" lang="en-US" dirty="0"/>
            <a:t>1</a:t>
          </a:r>
          <a:r>
            <a:rPr kumimoji="1" lang="ja-JP" altLang="en-US" dirty="0"/>
            <a:t>ア</a:t>
          </a:r>
          <a:r>
            <a:rPr kumimoji="1" lang="ja-JP" dirty="0"/>
            <a:t>カウント</a:t>
          </a:r>
          <a:endParaRPr lang="en-US" dirty="0"/>
        </a:p>
      </dgm:t>
    </dgm:pt>
    <dgm:pt modelId="{80BA3267-243C-48B8-BC8A-789A14976B46}" type="parTrans" cxnId="{30A803BC-C10F-4E0B-A1CD-827EBF7ACFCB}">
      <dgm:prSet/>
      <dgm:spPr/>
      <dgm:t>
        <a:bodyPr/>
        <a:lstStyle/>
        <a:p>
          <a:endParaRPr lang="en-US"/>
        </a:p>
      </dgm:t>
    </dgm:pt>
    <dgm:pt modelId="{EF902267-25C2-4772-81D3-F05CDA1E9072}" type="sibTrans" cxnId="{30A803BC-C10F-4E0B-A1CD-827EBF7ACFCB}">
      <dgm:prSet/>
      <dgm:spPr/>
      <dgm:t>
        <a:bodyPr/>
        <a:lstStyle/>
        <a:p>
          <a:endParaRPr lang="en-US"/>
        </a:p>
      </dgm:t>
    </dgm:pt>
    <dgm:pt modelId="{88880DEF-70E8-4526-B4F2-4DEE5BAAC0E7}">
      <dgm:prSet/>
      <dgm:spPr/>
      <dgm:t>
        <a:bodyPr/>
        <a:lstStyle/>
        <a:p>
          <a:r>
            <a:rPr kumimoji="1" lang="en-US"/>
            <a:t>1</a:t>
          </a:r>
          <a:r>
            <a:rPr kumimoji="1" lang="ja-JP"/>
            <a:t>アカウントで複数のコースを購入可能</a:t>
          </a:r>
          <a:endParaRPr lang="en-US"/>
        </a:p>
      </dgm:t>
    </dgm:pt>
    <dgm:pt modelId="{58D423E9-12A0-4A46-9064-69BF129B62EA}" type="parTrans" cxnId="{D62FCE07-BE23-44E1-9BDD-CC2DB3B1B686}">
      <dgm:prSet/>
      <dgm:spPr/>
      <dgm:t>
        <a:bodyPr/>
        <a:lstStyle/>
        <a:p>
          <a:endParaRPr lang="en-US"/>
        </a:p>
      </dgm:t>
    </dgm:pt>
    <dgm:pt modelId="{79722EF7-EDBA-424B-8992-C493C946F80B}" type="sibTrans" cxnId="{D62FCE07-BE23-44E1-9BDD-CC2DB3B1B686}">
      <dgm:prSet/>
      <dgm:spPr/>
      <dgm:t>
        <a:bodyPr/>
        <a:lstStyle/>
        <a:p>
          <a:endParaRPr lang="en-US"/>
        </a:p>
      </dgm:t>
    </dgm:pt>
    <dgm:pt modelId="{D551404F-AF0E-42BA-AAF6-517B7EBC3C1D}" type="pres">
      <dgm:prSet presAssocID="{2FFB31C3-590C-4F6F-8BC5-7DD08F356B7B}" presName="vert0" presStyleCnt="0">
        <dgm:presLayoutVars>
          <dgm:dir/>
          <dgm:animOne val="branch"/>
          <dgm:animLvl val="lvl"/>
        </dgm:presLayoutVars>
      </dgm:prSet>
      <dgm:spPr/>
    </dgm:pt>
    <dgm:pt modelId="{3DD69ADF-A366-4E0A-9A05-491BEE2AE761}" type="pres">
      <dgm:prSet presAssocID="{D5DD7A12-2FF7-4650-8A3E-ED1CE7BBD6FE}" presName="thickLine" presStyleLbl="alignNode1" presStyleIdx="0" presStyleCnt="4"/>
      <dgm:spPr/>
    </dgm:pt>
    <dgm:pt modelId="{5EB5EAC4-5796-4DDF-B8CB-2EF7030130AA}" type="pres">
      <dgm:prSet presAssocID="{D5DD7A12-2FF7-4650-8A3E-ED1CE7BBD6FE}" presName="horz1" presStyleCnt="0"/>
      <dgm:spPr/>
    </dgm:pt>
    <dgm:pt modelId="{DBAFCFC4-EFAD-449E-A872-AC2913AD7212}" type="pres">
      <dgm:prSet presAssocID="{D5DD7A12-2FF7-4650-8A3E-ED1CE7BBD6FE}" presName="tx1" presStyleLbl="revTx" presStyleIdx="0" presStyleCnt="4"/>
      <dgm:spPr/>
    </dgm:pt>
    <dgm:pt modelId="{C08CDA14-F3DA-41E9-9B66-FB9A369EB839}" type="pres">
      <dgm:prSet presAssocID="{D5DD7A12-2FF7-4650-8A3E-ED1CE7BBD6FE}" presName="vert1" presStyleCnt="0"/>
      <dgm:spPr/>
    </dgm:pt>
    <dgm:pt modelId="{5794ADAB-6858-467B-9080-93431F036A07}" type="pres">
      <dgm:prSet presAssocID="{4AAFAF93-EA8A-4B59-BC76-D45877D707CF}" presName="thickLine" presStyleLbl="alignNode1" presStyleIdx="1" presStyleCnt="4"/>
      <dgm:spPr/>
    </dgm:pt>
    <dgm:pt modelId="{49214B1A-1B70-4331-9F3B-CC3AF4F257E9}" type="pres">
      <dgm:prSet presAssocID="{4AAFAF93-EA8A-4B59-BC76-D45877D707CF}" presName="horz1" presStyleCnt="0"/>
      <dgm:spPr/>
    </dgm:pt>
    <dgm:pt modelId="{65FDC00A-0A92-4699-84D9-8239A586F0E3}" type="pres">
      <dgm:prSet presAssocID="{4AAFAF93-EA8A-4B59-BC76-D45877D707CF}" presName="tx1" presStyleLbl="revTx" presStyleIdx="1" presStyleCnt="4"/>
      <dgm:spPr/>
    </dgm:pt>
    <dgm:pt modelId="{7F35C0B0-D6BC-4D1D-8E0B-57D2303DED8A}" type="pres">
      <dgm:prSet presAssocID="{4AAFAF93-EA8A-4B59-BC76-D45877D707CF}" presName="vert1" presStyleCnt="0"/>
      <dgm:spPr/>
    </dgm:pt>
    <dgm:pt modelId="{3C164F84-C310-4221-84CC-A18792EE4175}" type="pres">
      <dgm:prSet presAssocID="{9CB591E0-8800-4C68-8491-9EBE32620A1E}" presName="thickLine" presStyleLbl="alignNode1" presStyleIdx="2" presStyleCnt="4"/>
      <dgm:spPr/>
    </dgm:pt>
    <dgm:pt modelId="{B63304DA-1378-4F6D-8A08-91749BFCB57F}" type="pres">
      <dgm:prSet presAssocID="{9CB591E0-8800-4C68-8491-9EBE32620A1E}" presName="horz1" presStyleCnt="0"/>
      <dgm:spPr/>
    </dgm:pt>
    <dgm:pt modelId="{AD3E78D0-7AA8-436C-A75C-1D51D3E84D19}" type="pres">
      <dgm:prSet presAssocID="{9CB591E0-8800-4C68-8491-9EBE32620A1E}" presName="tx1" presStyleLbl="revTx" presStyleIdx="2" presStyleCnt="4"/>
      <dgm:spPr/>
    </dgm:pt>
    <dgm:pt modelId="{EC76A3D2-4F1C-42D2-991E-E264001CBF0B}" type="pres">
      <dgm:prSet presAssocID="{9CB591E0-8800-4C68-8491-9EBE32620A1E}" presName="vert1" presStyleCnt="0"/>
      <dgm:spPr/>
    </dgm:pt>
    <dgm:pt modelId="{34A78580-EB50-43AC-8514-E16471E4F3D9}" type="pres">
      <dgm:prSet presAssocID="{88880DEF-70E8-4526-B4F2-4DEE5BAAC0E7}" presName="thickLine" presStyleLbl="alignNode1" presStyleIdx="3" presStyleCnt="4"/>
      <dgm:spPr/>
    </dgm:pt>
    <dgm:pt modelId="{A8A59E33-C544-4942-9E46-56C1A8E968E7}" type="pres">
      <dgm:prSet presAssocID="{88880DEF-70E8-4526-B4F2-4DEE5BAAC0E7}" presName="horz1" presStyleCnt="0"/>
      <dgm:spPr/>
    </dgm:pt>
    <dgm:pt modelId="{67460291-BA3C-4087-A0E3-D397F99DA89D}" type="pres">
      <dgm:prSet presAssocID="{88880DEF-70E8-4526-B4F2-4DEE5BAAC0E7}" presName="tx1" presStyleLbl="revTx" presStyleIdx="3" presStyleCnt="4"/>
      <dgm:spPr/>
    </dgm:pt>
    <dgm:pt modelId="{9FBAD7BB-4ADA-4DE4-89AF-B241EF054E9D}" type="pres">
      <dgm:prSet presAssocID="{88880DEF-70E8-4526-B4F2-4DEE5BAAC0E7}" presName="vert1" presStyleCnt="0"/>
      <dgm:spPr/>
    </dgm:pt>
  </dgm:ptLst>
  <dgm:cxnLst>
    <dgm:cxn modelId="{7C755D06-BB90-434C-B70E-86E948023234}" type="presOf" srcId="{4AAFAF93-EA8A-4B59-BC76-D45877D707CF}" destId="{65FDC00A-0A92-4699-84D9-8239A586F0E3}" srcOrd="0" destOrd="0" presId="urn:microsoft.com/office/officeart/2008/layout/LinedList"/>
    <dgm:cxn modelId="{D62FCE07-BE23-44E1-9BDD-CC2DB3B1B686}" srcId="{2FFB31C3-590C-4F6F-8BC5-7DD08F356B7B}" destId="{88880DEF-70E8-4526-B4F2-4DEE5BAAC0E7}" srcOrd="3" destOrd="0" parTransId="{58D423E9-12A0-4A46-9064-69BF129B62EA}" sibTransId="{79722EF7-EDBA-424B-8992-C493C946F80B}"/>
    <dgm:cxn modelId="{4DA7D72D-AB45-4D69-A5B7-522918835AB1}" type="presOf" srcId="{2FFB31C3-590C-4F6F-8BC5-7DD08F356B7B}" destId="{D551404F-AF0E-42BA-AAF6-517B7EBC3C1D}" srcOrd="0" destOrd="0" presId="urn:microsoft.com/office/officeart/2008/layout/LinedList"/>
    <dgm:cxn modelId="{DB2E7673-5F4F-4BD1-9769-AACE71AF81F7}" type="presOf" srcId="{88880DEF-70E8-4526-B4F2-4DEE5BAAC0E7}" destId="{67460291-BA3C-4087-A0E3-D397F99DA89D}" srcOrd="0" destOrd="0" presId="urn:microsoft.com/office/officeart/2008/layout/LinedList"/>
    <dgm:cxn modelId="{5DC19558-A8E9-4FDC-8922-53044675D34C}" srcId="{2FFB31C3-590C-4F6F-8BC5-7DD08F356B7B}" destId="{4AAFAF93-EA8A-4B59-BC76-D45877D707CF}" srcOrd="1" destOrd="0" parTransId="{34E49300-A03B-4CEE-B640-787FAC8E795A}" sibTransId="{6E677DAF-165B-4981-B2D2-19A7E7BFF4AD}"/>
    <dgm:cxn modelId="{0EFA07AA-3D16-436C-AB79-843A9126B9FC}" srcId="{2FFB31C3-590C-4F6F-8BC5-7DD08F356B7B}" destId="{D5DD7A12-2FF7-4650-8A3E-ED1CE7BBD6FE}" srcOrd="0" destOrd="0" parTransId="{9D265C42-1745-4E55-825A-5D4DE82B08ED}" sibTransId="{24CC18F2-B3C8-4588-BC03-333710AD7509}"/>
    <dgm:cxn modelId="{36705AAD-EF46-4EC5-ADF3-8E9B013690D8}" type="presOf" srcId="{D5DD7A12-2FF7-4650-8A3E-ED1CE7BBD6FE}" destId="{DBAFCFC4-EFAD-449E-A872-AC2913AD7212}" srcOrd="0" destOrd="0" presId="urn:microsoft.com/office/officeart/2008/layout/LinedList"/>
    <dgm:cxn modelId="{30A803BC-C10F-4E0B-A1CD-827EBF7ACFCB}" srcId="{2FFB31C3-590C-4F6F-8BC5-7DD08F356B7B}" destId="{9CB591E0-8800-4C68-8491-9EBE32620A1E}" srcOrd="2" destOrd="0" parTransId="{80BA3267-243C-48B8-BC8A-789A14976B46}" sibTransId="{EF902267-25C2-4772-81D3-F05CDA1E9072}"/>
    <dgm:cxn modelId="{8FE67EFA-09BF-4A26-BEF0-C32C418ECA9F}" type="presOf" srcId="{9CB591E0-8800-4C68-8491-9EBE32620A1E}" destId="{AD3E78D0-7AA8-436C-A75C-1D51D3E84D19}" srcOrd="0" destOrd="0" presId="urn:microsoft.com/office/officeart/2008/layout/LinedList"/>
    <dgm:cxn modelId="{E7D62660-79AA-4672-868F-689ECDEB3BAA}" type="presParOf" srcId="{D551404F-AF0E-42BA-AAF6-517B7EBC3C1D}" destId="{3DD69ADF-A366-4E0A-9A05-491BEE2AE761}" srcOrd="0" destOrd="0" presId="urn:microsoft.com/office/officeart/2008/layout/LinedList"/>
    <dgm:cxn modelId="{35CD144B-B901-4AD1-ADFA-3B1D9BAD2BF1}" type="presParOf" srcId="{D551404F-AF0E-42BA-AAF6-517B7EBC3C1D}" destId="{5EB5EAC4-5796-4DDF-B8CB-2EF7030130AA}" srcOrd="1" destOrd="0" presId="urn:microsoft.com/office/officeart/2008/layout/LinedList"/>
    <dgm:cxn modelId="{40C9916D-65C5-4226-A982-E0DAEEB0CDA1}" type="presParOf" srcId="{5EB5EAC4-5796-4DDF-B8CB-2EF7030130AA}" destId="{DBAFCFC4-EFAD-449E-A872-AC2913AD7212}" srcOrd="0" destOrd="0" presId="urn:microsoft.com/office/officeart/2008/layout/LinedList"/>
    <dgm:cxn modelId="{2BBC11A2-8C82-4C41-A6C8-D527AF80A859}" type="presParOf" srcId="{5EB5EAC4-5796-4DDF-B8CB-2EF7030130AA}" destId="{C08CDA14-F3DA-41E9-9B66-FB9A369EB839}" srcOrd="1" destOrd="0" presId="urn:microsoft.com/office/officeart/2008/layout/LinedList"/>
    <dgm:cxn modelId="{B80DB943-A5B7-4FB2-B444-CA0CCE2EBE4C}" type="presParOf" srcId="{D551404F-AF0E-42BA-AAF6-517B7EBC3C1D}" destId="{5794ADAB-6858-467B-9080-93431F036A07}" srcOrd="2" destOrd="0" presId="urn:microsoft.com/office/officeart/2008/layout/LinedList"/>
    <dgm:cxn modelId="{E35E030B-6AE3-4FD0-A53C-8E967D69AF06}" type="presParOf" srcId="{D551404F-AF0E-42BA-AAF6-517B7EBC3C1D}" destId="{49214B1A-1B70-4331-9F3B-CC3AF4F257E9}" srcOrd="3" destOrd="0" presId="urn:microsoft.com/office/officeart/2008/layout/LinedList"/>
    <dgm:cxn modelId="{8FB1908B-3EFD-46D1-9AFD-D4767E694F6C}" type="presParOf" srcId="{49214B1A-1B70-4331-9F3B-CC3AF4F257E9}" destId="{65FDC00A-0A92-4699-84D9-8239A586F0E3}" srcOrd="0" destOrd="0" presId="urn:microsoft.com/office/officeart/2008/layout/LinedList"/>
    <dgm:cxn modelId="{A51BA049-DC1A-4CCE-926A-268B25DEECDE}" type="presParOf" srcId="{49214B1A-1B70-4331-9F3B-CC3AF4F257E9}" destId="{7F35C0B0-D6BC-4D1D-8E0B-57D2303DED8A}" srcOrd="1" destOrd="0" presId="urn:microsoft.com/office/officeart/2008/layout/LinedList"/>
    <dgm:cxn modelId="{85C303A2-B4FA-4FA3-ABB4-C14A2C04864A}" type="presParOf" srcId="{D551404F-AF0E-42BA-AAF6-517B7EBC3C1D}" destId="{3C164F84-C310-4221-84CC-A18792EE4175}" srcOrd="4" destOrd="0" presId="urn:microsoft.com/office/officeart/2008/layout/LinedList"/>
    <dgm:cxn modelId="{CA522472-624F-46EB-B342-64B96E5CBA57}" type="presParOf" srcId="{D551404F-AF0E-42BA-AAF6-517B7EBC3C1D}" destId="{B63304DA-1378-4F6D-8A08-91749BFCB57F}" srcOrd="5" destOrd="0" presId="urn:microsoft.com/office/officeart/2008/layout/LinedList"/>
    <dgm:cxn modelId="{9C0B0409-A779-4E11-8518-33450629198B}" type="presParOf" srcId="{B63304DA-1378-4F6D-8A08-91749BFCB57F}" destId="{AD3E78D0-7AA8-436C-A75C-1D51D3E84D19}" srcOrd="0" destOrd="0" presId="urn:microsoft.com/office/officeart/2008/layout/LinedList"/>
    <dgm:cxn modelId="{E9559CA6-AEB4-422C-A5BF-6B8EEFE43CC1}" type="presParOf" srcId="{B63304DA-1378-4F6D-8A08-91749BFCB57F}" destId="{EC76A3D2-4F1C-42D2-991E-E264001CBF0B}" srcOrd="1" destOrd="0" presId="urn:microsoft.com/office/officeart/2008/layout/LinedList"/>
    <dgm:cxn modelId="{8C46D82F-1644-4A5E-8C64-6CF4DFB75B9F}" type="presParOf" srcId="{D551404F-AF0E-42BA-AAF6-517B7EBC3C1D}" destId="{34A78580-EB50-43AC-8514-E16471E4F3D9}" srcOrd="6" destOrd="0" presId="urn:microsoft.com/office/officeart/2008/layout/LinedList"/>
    <dgm:cxn modelId="{19AB9B10-6070-4389-878D-DDF10D02D928}" type="presParOf" srcId="{D551404F-AF0E-42BA-AAF6-517B7EBC3C1D}" destId="{A8A59E33-C544-4942-9E46-56C1A8E968E7}" srcOrd="7" destOrd="0" presId="urn:microsoft.com/office/officeart/2008/layout/LinedList"/>
    <dgm:cxn modelId="{0CB03C6C-8594-420C-AB26-3C987EB6C60F}" type="presParOf" srcId="{A8A59E33-C544-4942-9E46-56C1A8E968E7}" destId="{67460291-BA3C-4087-A0E3-D397F99DA89D}" srcOrd="0" destOrd="0" presId="urn:microsoft.com/office/officeart/2008/layout/LinedList"/>
    <dgm:cxn modelId="{968FB819-EB85-40D1-8A46-3AE953CD2963}" type="presParOf" srcId="{A8A59E33-C544-4942-9E46-56C1A8E968E7}" destId="{9FBAD7BB-4ADA-4DE4-89AF-B241EF054E9D}"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836BE2-4011-4481-B32C-A82D255B31FE}">
      <dsp:nvSpPr>
        <dsp:cNvPr id="0" name=""/>
        <dsp:cNvSpPr/>
      </dsp:nvSpPr>
      <dsp:spPr>
        <a:xfrm>
          <a:off x="213" y="550072"/>
          <a:ext cx="2577217" cy="3092660"/>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89000">
            <a:lnSpc>
              <a:spcPct val="90000"/>
            </a:lnSpc>
            <a:spcBef>
              <a:spcPct val="0"/>
            </a:spcBef>
            <a:spcAft>
              <a:spcPct val="35000"/>
            </a:spcAft>
            <a:buNone/>
          </a:pPr>
          <a:r>
            <a:rPr kumimoji="1" lang="ja-JP" sz="2000" kern="1200" dirty="0"/>
            <a:t>未経験採用を行っている企業様の</a:t>
          </a:r>
          <a:br>
            <a:rPr kumimoji="1" lang="en-US" altLang="ja-JP" sz="2000" kern="1200" dirty="0"/>
          </a:br>
          <a:r>
            <a:rPr kumimoji="1" lang="ja-JP" sz="2000" kern="1200" dirty="0"/>
            <a:t>新人研修として</a:t>
          </a:r>
          <a:endParaRPr lang="en-US" sz="2000" kern="1200" dirty="0"/>
        </a:p>
      </dsp:txBody>
      <dsp:txXfrm>
        <a:off x="213" y="1787136"/>
        <a:ext cx="2577217" cy="1855596"/>
      </dsp:txXfrm>
    </dsp:sp>
    <dsp:sp modelId="{70674766-489E-46CA-8CAB-80810A089ECB}">
      <dsp:nvSpPr>
        <dsp:cNvPr id="0" name=""/>
        <dsp:cNvSpPr/>
      </dsp:nvSpPr>
      <dsp:spPr>
        <a:xfrm>
          <a:off x="21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044700">
            <a:lnSpc>
              <a:spcPct val="90000"/>
            </a:lnSpc>
            <a:spcBef>
              <a:spcPct val="0"/>
            </a:spcBef>
            <a:spcAft>
              <a:spcPct val="35000"/>
            </a:spcAft>
            <a:buNone/>
          </a:pPr>
          <a:r>
            <a:rPr lang="en-US" sz="4600" kern="1200"/>
            <a:t>01</a:t>
          </a:r>
        </a:p>
      </dsp:txBody>
      <dsp:txXfrm>
        <a:off x="213" y="550072"/>
        <a:ext cx="2577217" cy="1237064"/>
      </dsp:txXfrm>
    </dsp:sp>
    <dsp:sp modelId="{F105B25D-AAE9-45B2-A2AA-6548D1D9F048}">
      <dsp:nvSpPr>
        <dsp:cNvPr id="0" name=""/>
        <dsp:cNvSpPr/>
      </dsp:nvSpPr>
      <dsp:spPr>
        <a:xfrm>
          <a:off x="2783608" y="550072"/>
          <a:ext cx="2577217" cy="3092660"/>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89000">
            <a:lnSpc>
              <a:spcPct val="90000"/>
            </a:lnSpc>
            <a:spcBef>
              <a:spcPct val="0"/>
            </a:spcBef>
            <a:spcAft>
              <a:spcPct val="35000"/>
            </a:spcAft>
            <a:buNone/>
          </a:pPr>
          <a:r>
            <a:rPr kumimoji="1" lang="ja-JP" sz="2000" kern="1200"/>
            <a:t>自社のエンジニアの研修に</a:t>
          </a:r>
          <a:endParaRPr lang="en-US" sz="2000" kern="1200"/>
        </a:p>
      </dsp:txBody>
      <dsp:txXfrm>
        <a:off x="2783608" y="1787136"/>
        <a:ext cx="2577217" cy="1855596"/>
      </dsp:txXfrm>
    </dsp:sp>
    <dsp:sp modelId="{0C52B171-DCAE-4B80-AB19-FABD68C53506}">
      <dsp:nvSpPr>
        <dsp:cNvPr id="0" name=""/>
        <dsp:cNvSpPr/>
      </dsp:nvSpPr>
      <dsp:spPr>
        <a:xfrm>
          <a:off x="278360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044700">
            <a:lnSpc>
              <a:spcPct val="90000"/>
            </a:lnSpc>
            <a:spcBef>
              <a:spcPct val="0"/>
            </a:spcBef>
            <a:spcAft>
              <a:spcPct val="35000"/>
            </a:spcAft>
            <a:buNone/>
          </a:pPr>
          <a:r>
            <a:rPr lang="en-US" sz="4600" kern="1200"/>
            <a:t>02</a:t>
          </a:r>
        </a:p>
      </dsp:txBody>
      <dsp:txXfrm>
        <a:off x="2783608" y="550072"/>
        <a:ext cx="2577217" cy="1237064"/>
      </dsp:txXfrm>
    </dsp:sp>
    <dsp:sp modelId="{B9CABCB4-461F-42E3-93A9-C8EB2DA90B6B}">
      <dsp:nvSpPr>
        <dsp:cNvPr id="0" name=""/>
        <dsp:cNvSpPr/>
      </dsp:nvSpPr>
      <dsp:spPr>
        <a:xfrm>
          <a:off x="5567003" y="550072"/>
          <a:ext cx="2577217" cy="3092660"/>
        </a:xfrm>
        <a:prstGeom prst="rect">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89000">
            <a:lnSpc>
              <a:spcPct val="90000"/>
            </a:lnSpc>
            <a:spcBef>
              <a:spcPct val="0"/>
            </a:spcBef>
            <a:spcAft>
              <a:spcPct val="35000"/>
            </a:spcAft>
            <a:buNone/>
          </a:pPr>
          <a:r>
            <a:rPr kumimoji="1" lang="ja-JP" sz="2000" kern="1200"/>
            <a:t>大学生が就職活動対策に</a:t>
          </a:r>
          <a:endParaRPr lang="en-US" sz="2000" kern="1200"/>
        </a:p>
      </dsp:txBody>
      <dsp:txXfrm>
        <a:off x="5567003" y="1787136"/>
        <a:ext cx="2577217" cy="1855596"/>
      </dsp:txXfrm>
    </dsp:sp>
    <dsp:sp modelId="{D8482A1D-0E6B-4A05-B4E2-7C0077E62AFB}">
      <dsp:nvSpPr>
        <dsp:cNvPr id="0" name=""/>
        <dsp:cNvSpPr/>
      </dsp:nvSpPr>
      <dsp:spPr>
        <a:xfrm>
          <a:off x="5567003"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044700">
            <a:lnSpc>
              <a:spcPct val="90000"/>
            </a:lnSpc>
            <a:spcBef>
              <a:spcPct val="0"/>
            </a:spcBef>
            <a:spcAft>
              <a:spcPct val="35000"/>
            </a:spcAft>
            <a:buNone/>
          </a:pPr>
          <a:r>
            <a:rPr lang="en-US" sz="4600" kern="1200"/>
            <a:t>03</a:t>
          </a:r>
        </a:p>
      </dsp:txBody>
      <dsp:txXfrm>
        <a:off x="5567003" y="550072"/>
        <a:ext cx="2577217" cy="1237064"/>
      </dsp:txXfrm>
    </dsp:sp>
    <dsp:sp modelId="{35C967B3-CDD5-4C44-B18D-693B0B8DD1E4}">
      <dsp:nvSpPr>
        <dsp:cNvPr id="0" name=""/>
        <dsp:cNvSpPr/>
      </dsp:nvSpPr>
      <dsp:spPr>
        <a:xfrm>
          <a:off x="8350398" y="550072"/>
          <a:ext cx="2577217" cy="3092660"/>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572" tIns="0" rIns="254572" bIns="330200" numCol="1" spcCol="1270" anchor="t" anchorCtr="0">
          <a:noAutofit/>
        </a:bodyPr>
        <a:lstStyle/>
        <a:p>
          <a:pPr marL="0" lvl="0" indent="0" algn="l" defTabSz="889000">
            <a:lnSpc>
              <a:spcPct val="90000"/>
            </a:lnSpc>
            <a:spcBef>
              <a:spcPct val="0"/>
            </a:spcBef>
            <a:spcAft>
              <a:spcPct val="35000"/>
            </a:spcAft>
            <a:buNone/>
          </a:pPr>
          <a:r>
            <a:rPr kumimoji="1" lang="ja-JP" sz="2000" kern="1200"/>
            <a:t>社会人が転職活動の対策として</a:t>
          </a:r>
          <a:endParaRPr lang="en-US" sz="2000" kern="1200"/>
        </a:p>
      </dsp:txBody>
      <dsp:txXfrm>
        <a:off x="8350398" y="1787136"/>
        <a:ext cx="2577217" cy="1855596"/>
      </dsp:txXfrm>
    </dsp:sp>
    <dsp:sp modelId="{28447F58-F75D-40E0-AB09-A002165B6C91}">
      <dsp:nvSpPr>
        <dsp:cNvPr id="0" name=""/>
        <dsp:cNvSpPr/>
      </dsp:nvSpPr>
      <dsp:spPr>
        <a:xfrm>
          <a:off x="8350398" y="550072"/>
          <a:ext cx="2577217" cy="123706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54572" tIns="165100" rIns="254572" bIns="165100" numCol="1" spcCol="1270" anchor="ctr" anchorCtr="0">
          <a:noAutofit/>
        </a:bodyPr>
        <a:lstStyle/>
        <a:p>
          <a:pPr marL="0" lvl="0" indent="0" algn="l" defTabSz="2044700">
            <a:lnSpc>
              <a:spcPct val="90000"/>
            </a:lnSpc>
            <a:spcBef>
              <a:spcPct val="0"/>
            </a:spcBef>
            <a:spcAft>
              <a:spcPct val="35000"/>
            </a:spcAft>
            <a:buNone/>
          </a:pPr>
          <a:r>
            <a:rPr lang="en-US" sz="4600" kern="1200"/>
            <a:t>04</a:t>
          </a:r>
        </a:p>
      </dsp:txBody>
      <dsp:txXfrm>
        <a:off x="8350398" y="550072"/>
        <a:ext cx="2577217" cy="12370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D8304F-AAF6-43AB-A961-446E6ECF159E}">
      <dsp:nvSpPr>
        <dsp:cNvPr id="0" name=""/>
        <dsp:cNvSpPr/>
      </dsp:nvSpPr>
      <dsp:spPr>
        <a:xfrm>
          <a:off x="0" y="0"/>
          <a:ext cx="3243262" cy="3209902"/>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857" tIns="330200" rIns="252857" bIns="330200" numCol="1" spcCol="1270" anchor="t" anchorCtr="0">
          <a:noAutofit/>
        </a:bodyPr>
        <a:lstStyle/>
        <a:p>
          <a:pPr marL="0" lvl="0" indent="0" algn="l" defTabSz="933450">
            <a:lnSpc>
              <a:spcPct val="90000"/>
            </a:lnSpc>
            <a:spcBef>
              <a:spcPct val="0"/>
            </a:spcBef>
            <a:spcAft>
              <a:spcPct val="35000"/>
            </a:spcAft>
            <a:buNone/>
          </a:pPr>
          <a:r>
            <a:rPr kumimoji="1" lang="ja-JP" sz="2100" kern="1200"/>
            <a:t>実際に</a:t>
          </a:r>
          <a:r>
            <a:rPr kumimoji="1" lang="en-US" sz="2100" kern="1200"/>
            <a:t>SES</a:t>
          </a:r>
          <a:r>
            <a:rPr kumimoji="1" lang="ja-JP" sz="2100" kern="1200"/>
            <a:t>企業</a:t>
          </a:r>
          <a:r>
            <a:rPr kumimoji="1" lang="en-US" sz="2100" kern="1200"/>
            <a:t>3</a:t>
          </a:r>
          <a:r>
            <a:rPr kumimoji="1" lang="ja-JP" sz="2100" kern="1200"/>
            <a:t>社で稼働経験のある人材が開発した教材</a:t>
          </a:r>
          <a:endParaRPr lang="en-US" sz="2100" kern="1200"/>
        </a:p>
      </dsp:txBody>
      <dsp:txXfrm>
        <a:off x="0" y="1219762"/>
        <a:ext cx="3243262" cy="1925941"/>
      </dsp:txXfrm>
    </dsp:sp>
    <dsp:sp modelId="{A8B54F2F-E14D-4F4C-BA20-E96E82B71CCB}">
      <dsp:nvSpPr>
        <dsp:cNvPr id="0" name=""/>
        <dsp:cNvSpPr/>
      </dsp:nvSpPr>
      <dsp:spPr>
        <a:xfrm>
          <a:off x="1140145" y="320990"/>
          <a:ext cx="962970" cy="962970"/>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077" tIns="12700" rIns="75077" bIns="12700" numCol="1" spcCol="1270" anchor="ctr" anchorCtr="0">
          <a:noAutofit/>
        </a:bodyPr>
        <a:lstStyle/>
        <a:p>
          <a:pPr marL="0" lvl="0" indent="0" algn="ctr" defTabSz="1466850">
            <a:lnSpc>
              <a:spcPct val="90000"/>
            </a:lnSpc>
            <a:spcBef>
              <a:spcPct val="0"/>
            </a:spcBef>
            <a:spcAft>
              <a:spcPct val="35000"/>
            </a:spcAft>
            <a:buNone/>
          </a:pPr>
          <a:r>
            <a:rPr lang="en-US" sz="3300" kern="1200"/>
            <a:t>1</a:t>
          </a:r>
        </a:p>
      </dsp:txBody>
      <dsp:txXfrm>
        <a:off x="1281169" y="462014"/>
        <a:ext cx="680922" cy="680922"/>
      </dsp:txXfrm>
    </dsp:sp>
    <dsp:sp modelId="{FD522D60-3616-4850-84A1-C0DB92FF394E}">
      <dsp:nvSpPr>
        <dsp:cNvPr id="0" name=""/>
        <dsp:cNvSpPr/>
      </dsp:nvSpPr>
      <dsp:spPr>
        <a:xfrm>
          <a:off x="0" y="3209830"/>
          <a:ext cx="3243262" cy="72"/>
        </a:xfrm>
        <a:prstGeom prst="rect">
          <a:avLst/>
        </a:prstGeom>
        <a:solidFill>
          <a:schemeClr val="accent5">
            <a:hueOff val="-2430430"/>
            <a:satOff val="-165"/>
            <a:lumOff val="392"/>
            <a:alphaOff val="0"/>
          </a:schemeClr>
        </a:solidFill>
        <a:ln w="19050" cap="flat" cmpd="sng" algn="ctr">
          <a:solidFill>
            <a:schemeClr val="accent5">
              <a:hueOff val="-2430430"/>
              <a:satOff val="-165"/>
              <a:lumOff val="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828714-CCCA-44C5-B155-4A4342FC3031}">
      <dsp:nvSpPr>
        <dsp:cNvPr id="0" name=""/>
        <dsp:cNvSpPr/>
      </dsp:nvSpPr>
      <dsp:spPr>
        <a:xfrm>
          <a:off x="3567588" y="0"/>
          <a:ext cx="3243262" cy="3209902"/>
        </a:xfrm>
        <a:prstGeom prst="rect">
          <a:avLst/>
        </a:prstGeom>
        <a:solidFill>
          <a:schemeClr val="accent5">
            <a:tint val="40000"/>
            <a:alpha val="90000"/>
            <a:hueOff val="-5972333"/>
            <a:satOff val="1333"/>
            <a:lumOff val="200"/>
            <a:alphaOff val="0"/>
          </a:schemeClr>
        </a:solidFill>
        <a:ln w="19050" cap="flat" cmpd="sng" algn="ctr">
          <a:solidFill>
            <a:schemeClr val="accent5">
              <a:tint val="40000"/>
              <a:alpha val="90000"/>
              <a:hueOff val="-5972333"/>
              <a:satOff val="1333"/>
              <a:lumOff val="20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857" tIns="330200" rIns="252857" bIns="330200" numCol="1" spcCol="1270" anchor="t" anchorCtr="0">
          <a:noAutofit/>
        </a:bodyPr>
        <a:lstStyle/>
        <a:p>
          <a:pPr marL="0" lvl="0" indent="0" algn="l" defTabSz="933450">
            <a:lnSpc>
              <a:spcPct val="90000"/>
            </a:lnSpc>
            <a:spcBef>
              <a:spcPct val="0"/>
            </a:spcBef>
            <a:spcAft>
              <a:spcPct val="35000"/>
            </a:spcAft>
            <a:buNone/>
          </a:pPr>
          <a:r>
            <a:rPr kumimoji="1" lang="ja-JP" sz="2100" kern="1200"/>
            <a:t>現場の最新の技術を教材に取り込み済み</a:t>
          </a:r>
          <a:endParaRPr lang="en-US" sz="2100" kern="1200"/>
        </a:p>
      </dsp:txBody>
      <dsp:txXfrm>
        <a:off x="3567588" y="1219762"/>
        <a:ext cx="3243262" cy="1925941"/>
      </dsp:txXfrm>
    </dsp:sp>
    <dsp:sp modelId="{03D33AFA-C4F6-4EB2-94A0-AA0DFA119106}">
      <dsp:nvSpPr>
        <dsp:cNvPr id="0" name=""/>
        <dsp:cNvSpPr/>
      </dsp:nvSpPr>
      <dsp:spPr>
        <a:xfrm>
          <a:off x="4707734" y="320990"/>
          <a:ext cx="962970" cy="962970"/>
        </a:xfrm>
        <a:prstGeom prst="ellipse">
          <a:avLst/>
        </a:prstGeom>
        <a:solidFill>
          <a:schemeClr val="accent5">
            <a:hueOff val="-4860860"/>
            <a:satOff val="-330"/>
            <a:lumOff val="784"/>
            <a:alphaOff val="0"/>
          </a:schemeClr>
        </a:solidFill>
        <a:ln w="19050" cap="flat" cmpd="sng" algn="ctr">
          <a:solidFill>
            <a:schemeClr val="accent5">
              <a:hueOff val="-4860860"/>
              <a:satOff val="-330"/>
              <a:lumOff val="7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077" tIns="12700" rIns="75077" bIns="12700" numCol="1" spcCol="1270" anchor="ctr" anchorCtr="0">
          <a:noAutofit/>
        </a:bodyPr>
        <a:lstStyle/>
        <a:p>
          <a:pPr marL="0" lvl="0" indent="0" algn="ctr" defTabSz="1466850">
            <a:lnSpc>
              <a:spcPct val="90000"/>
            </a:lnSpc>
            <a:spcBef>
              <a:spcPct val="0"/>
            </a:spcBef>
            <a:spcAft>
              <a:spcPct val="35000"/>
            </a:spcAft>
            <a:buNone/>
          </a:pPr>
          <a:r>
            <a:rPr lang="en-US" sz="3300" kern="1200"/>
            <a:t>2</a:t>
          </a:r>
        </a:p>
      </dsp:txBody>
      <dsp:txXfrm>
        <a:off x="4848758" y="462014"/>
        <a:ext cx="680922" cy="680922"/>
      </dsp:txXfrm>
    </dsp:sp>
    <dsp:sp modelId="{5DCC05EF-DDF2-49A8-95E8-A2A3356D312F}">
      <dsp:nvSpPr>
        <dsp:cNvPr id="0" name=""/>
        <dsp:cNvSpPr/>
      </dsp:nvSpPr>
      <dsp:spPr>
        <a:xfrm>
          <a:off x="3567588" y="3209830"/>
          <a:ext cx="3243262" cy="72"/>
        </a:xfrm>
        <a:prstGeom prst="rect">
          <a:avLst/>
        </a:prstGeom>
        <a:solidFill>
          <a:schemeClr val="accent5">
            <a:hueOff val="-7291290"/>
            <a:satOff val="-496"/>
            <a:lumOff val="1177"/>
            <a:alphaOff val="0"/>
          </a:schemeClr>
        </a:solidFill>
        <a:ln w="19050" cap="flat" cmpd="sng" algn="ctr">
          <a:solidFill>
            <a:schemeClr val="accent5">
              <a:hueOff val="-7291290"/>
              <a:satOff val="-496"/>
              <a:lumOff val="1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FCB94F-0283-4C56-9A4C-73F55494A597}">
      <dsp:nvSpPr>
        <dsp:cNvPr id="0" name=""/>
        <dsp:cNvSpPr/>
      </dsp:nvSpPr>
      <dsp:spPr>
        <a:xfrm>
          <a:off x="7135177" y="0"/>
          <a:ext cx="3243262" cy="3209902"/>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2857" tIns="330200" rIns="252857" bIns="330200" numCol="1" spcCol="1270" anchor="t" anchorCtr="0">
          <a:noAutofit/>
        </a:bodyPr>
        <a:lstStyle/>
        <a:p>
          <a:pPr marL="0" lvl="0" indent="0" algn="l" defTabSz="933450">
            <a:lnSpc>
              <a:spcPct val="90000"/>
            </a:lnSpc>
            <a:spcBef>
              <a:spcPct val="0"/>
            </a:spcBef>
            <a:spcAft>
              <a:spcPct val="35000"/>
            </a:spcAft>
            <a:buNone/>
          </a:pPr>
          <a:r>
            <a:rPr kumimoji="1" lang="ja-JP" sz="2100" kern="1200"/>
            <a:t>対象の資格の保有者が教材を監修</a:t>
          </a:r>
          <a:endParaRPr lang="en-US" sz="2100" kern="1200"/>
        </a:p>
      </dsp:txBody>
      <dsp:txXfrm>
        <a:off x="7135177" y="1219762"/>
        <a:ext cx="3243262" cy="1925941"/>
      </dsp:txXfrm>
    </dsp:sp>
    <dsp:sp modelId="{AD4DD1FD-1313-47F7-BAF5-C72A6D5C1327}">
      <dsp:nvSpPr>
        <dsp:cNvPr id="0" name=""/>
        <dsp:cNvSpPr/>
      </dsp:nvSpPr>
      <dsp:spPr>
        <a:xfrm>
          <a:off x="8275323" y="320990"/>
          <a:ext cx="962970" cy="962970"/>
        </a:xfrm>
        <a:prstGeom prst="ellipse">
          <a:avLst/>
        </a:prstGeom>
        <a:solidFill>
          <a:schemeClr val="accent5">
            <a:hueOff val="-9721720"/>
            <a:satOff val="-661"/>
            <a:lumOff val="1569"/>
            <a:alphaOff val="0"/>
          </a:schemeClr>
        </a:solidFill>
        <a:ln w="19050" cap="flat" cmpd="sng" algn="ctr">
          <a:solidFill>
            <a:schemeClr val="accent5">
              <a:hueOff val="-9721720"/>
              <a:satOff val="-661"/>
              <a:lumOff val="15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5077" tIns="12700" rIns="75077" bIns="12700" numCol="1" spcCol="1270" anchor="ctr" anchorCtr="0">
          <a:noAutofit/>
        </a:bodyPr>
        <a:lstStyle/>
        <a:p>
          <a:pPr marL="0" lvl="0" indent="0" algn="ctr" defTabSz="1466850">
            <a:lnSpc>
              <a:spcPct val="90000"/>
            </a:lnSpc>
            <a:spcBef>
              <a:spcPct val="0"/>
            </a:spcBef>
            <a:spcAft>
              <a:spcPct val="35000"/>
            </a:spcAft>
            <a:buNone/>
          </a:pPr>
          <a:r>
            <a:rPr lang="en-US" sz="3300" kern="1200"/>
            <a:t>3</a:t>
          </a:r>
        </a:p>
      </dsp:txBody>
      <dsp:txXfrm>
        <a:off x="8416347" y="462014"/>
        <a:ext cx="680922" cy="680922"/>
      </dsp:txXfrm>
    </dsp:sp>
    <dsp:sp modelId="{343AB829-DEF6-492C-A4DB-CC7F21EC2C7E}">
      <dsp:nvSpPr>
        <dsp:cNvPr id="0" name=""/>
        <dsp:cNvSpPr/>
      </dsp:nvSpPr>
      <dsp:spPr>
        <a:xfrm>
          <a:off x="7135177" y="3209830"/>
          <a:ext cx="3243262" cy="72"/>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872207-20F3-4FC2-99E2-90B33FABB8D8}">
      <dsp:nvSpPr>
        <dsp:cNvPr id="0" name=""/>
        <dsp:cNvSpPr/>
      </dsp:nvSpPr>
      <dsp:spPr>
        <a:xfrm>
          <a:off x="1091" y="535687"/>
          <a:ext cx="4514557" cy="213852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kumimoji="1" lang="ja-JP" sz="3500" kern="1200" dirty="0"/>
            <a:t>資格を保有することで人材の単価アップ</a:t>
          </a:r>
          <a:endParaRPr lang="en-US" sz="3500" kern="1200" dirty="0"/>
        </a:p>
      </dsp:txBody>
      <dsp:txXfrm>
        <a:off x="63726" y="598322"/>
        <a:ext cx="4389287" cy="2013256"/>
      </dsp:txXfrm>
    </dsp:sp>
    <dsp:sp modelId="{CA164F51-3BB0-468F-AB8D-E93939415853}">
      <dsp:nvSpPr>
        <dsp:cNvPr id="0" name=""/>
        <dsp:cNvSpPr/>
      </dsp:nvSpPr>
      <dsp:spPr>
        <a:xfrm>
          <a:off x="5584911" y="535687"/>
          <a:ext cx="4792437" cy="2138526"/>
        </a:xfrm>
        <a:prstGeom prst="roundRect">
          <a:avLst>
            <a:gd name="adj" fmla="val 10000"/>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6675" tIns="44450" rIns="66675" bIns="44450" numCol="1" spcCol="1270" anchor="ctr" anchorCtr="0">
          <a:noAutofit/>
        </a:bodyPr>
        <a:lstStyle/>
        <a:p>
          <a:pPr marL="0" lvl="0" indent="0" algn="ctr" defTabSz="1555750">
            <a:lnSpc>
              <a:spcPct val="90000"/>
            </a:lnSpc>
            <a:spcBef>
              <a:spcPct val="0"/>
            </a:spcBef>
            <a:spcAft>
              <a:spcPct val="35000"/>
            </a:spcAft>
            <a:buNone/>
          </a:pPr>
          <a:r>
            <a:rPr kumimoji="1" lang="ja-JP" sz="3500" kern="1200" dirty="0"/>
            <a:t>スキルを向上することで社員の福利厚生にも</a:t>
          </a:r>
          <a:endParaRPr lang="en-US" sz="3500" kern="1200" dirty="0"/>
        </a:p>
      </dsp:txBody>
      <dsp:txXfrm>
        <a:off x="5647546" y="598322"/>
        <a:ext cx="4667167" cy="20132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0B9D07-04BD-4CED-A2CE-D8040F424009}">
      <dsp:nvSpPr>
        <dsp:cNvPr id="0" name=""/>
        <dsp:cNvSpPr/>
      </dsp:nvSpPr>
      <dsp:spPr>
        <a:xfrm>
          <a:off x="0" y="0"/>
          <a:ext cx="9288654" cy="1660232"/>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t>技術的理解が十分な</a:t>
          </a:r>
          <a:r>
            <a:rPr kumimoji="1" lang="ja-JP" sz="3200" kern="1200" dirty="0"/>
            <a:t>エンジニアは</a:t>
          </a:r>
          <a:br>
            <a:rPr kumimoji="1" lang="en-US" altLang="ja-JP" sz="3200" kern="1200" dirty="0"/>
          </a:br>
          <a:r>
            <a:rPr kumimoji="1" lang="ja-JP" sz="3200" kern="1200" dirty="0"/>
            <a:t>不足している</a:t>
          </a:r>
          <a:endParaRPr lang="en-US" sz="3200" kern="1200" dirty="0"/>
        </a:p>
      </dsp:txBody>
      <dsp:txXfrm>
        <a:off x="48627" y="48627"/>
        <a:ext cx="7572674" cy="1562978"/>
      </dsp:txXfrm>
    </dsp:sp>
    <dsp:sp modelId="{E6D17425-5C7B-433D-A443-B21B5544E165}">
      <dsp:nvSpPr>
        <dsp:cNvPr id="0" name=""/>
        <dsp:cNvSpPr/>
      </dsp:nvSpPr>
      <dsp:spPr>
        <a:xfrm>
          <a:off x="1639174" y="2029172"/>
          <a:ext cx="9288654" cy="1660232"/>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sz="3200" kern="1200" dirty="0"/>
            <a:t>資格を持っていると</a:t>
          </a:r>
          <a:r>
            <a:rPr kumimoji="1" lang="ja-JP" altLang="en-US" sz="3200" kern="1200" dirty="0"/>
            <a:t>高い</a:t>
          </a:r>
          <a:r>
            <a:rPr kumimoji="1" lang="ja-JP" sz="3200" kern="1200" dirty="0"/>
            <a:t>技術力を</a:t>
          </a:r>
          <a:br>
            <a:rPr kumimoji="1" lang="en-US" altLang="ja-JP" sz="3200" kern="1200" dirty="0"/>
          </a:br>
          <a:r>
            <a:rPr kumimoji="1" lang="ja-JP" sz="3200" kern="1200" dirty="0"/>
            <a:t>アピールできる</a:t>
          </a:r>
          <a:endParaRPr lang="en-US" sz="3200" kern="1200" dirty="0"/>
        </a:p>
      </dsp:txBody>
      <dsp:txXfrm>
        <a:off x="1687801" y="2077799"/>
        <a:ext cx="6473075" cy="1562978"/>
      </dsp:txXfrm>
    </dsp:sp>
    <dsp:sp modelId="{12FD05EF-73EC-4386-9299-9C104817A45D}">
      <dsp:nvSpPr>
        <dsp:cNvPr id="0" name=""/>
        <dsp:cNvSpPr/>
      </dsp:nvSpPr>
      <dsp:spPr>
        <a:xfrm>
          <a:off x="8209503" y="1305127"/>
          <a:ext cx="1079150" cy="1079150"/>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452312" y="1305127"/>
        <a:ext cx="593532" cy="8120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EE5112-9699-4EB0-B5FD-466817A473E4}">
      <dsp:nvSpPr>
        <dsp:cNvPr id="0" name=""/>
        <dsp:cNvSpPr/>
      </dsp:nvSpPr>
      <dsp:spPr>
        <a:xfrm>
          <a:off x="0" y="101140"/>
          <a:ext cx="10378440" cy="94302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kumimoji="1" lang="ja-JP" altLang="en-US" sz="3100" kern="1200" dirty="0"/>
            <a:t>技術的理解度が高いことから</a:t>
          </a:r>
          <a:r>
            <a:rPr kumimoji="1" lang="ja-JP" sz="3100" kern="1200" dirty="0"/>
            <a:t>希望する企業を選ぶ立場に</a:t>
          </a:r>
          <a:endParaRPr lang="en-US" sz="3100" kern="1200" dirty="0"/>
        </a:p>
      </dsp:txBody>
      <dsp:txXfrm>
        <a:off x="46034" y="147174"/>
        <a:ext cx="10286372" cy="850952"/>
      </dsp:txXfrm>
    </dsp:sp>
    <dsp:sp modelId="{DABA9BF7-008F-48D0-8AFE-6D86FBFBF488}">
      <dsp:nvSpPr>
        <dsp:cNvPr id="0" name=""/>
        <dsp:cNvSpPr/>
      </dsp:nvSpPr>
      <dsp:spPr>
        <a:xfrm>
          <a:off x="0" y="1133440"/>
          <a:ext cx="10378440" cy="943020"/>
        </a:xfrm>
        <a:prstGeom prst="roundRect">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kumimoji="1" lang="ja-JP" sz="3100" kern="1200" dirty="0"/>
            <a:t>スキルがあるため入社後の</a:t>
          </a:r>
          <a:r>
            <a:rPr kumimoji="1" lang="ja-JP" altLang="en-US" sz="3100" kern="1200" dirty="0"/>
            <a:t>スキル習得の</a:t>
          </a:r>
          <a:r>
            <a:rPr kumimoji="1" lang="ja-JP" sz="3100" kern="1200" dirty="0"/>
            <a:t>苦労を軽減</a:t>
          </a:r>
          <a:endParaRPr lang="en-US" sz="3100" kern="1200" dirty="0"/>
        </a:p>
      </dsp:txBody>
      <dsp:txXfrm>
        <a:off x="46034" y="1179474"/>
        <a:ext cx="10286372" cy="850952"/>
      </dsp:txXfrm>
    </dsp:sp>
    <dsp:sp modelId="{77EDC8A5-60E7-46B6-894C-BEDA9B3F01C0}">
      <dsp:nvSpPr>
        <dsp:cNvPr id="0" name=""/>
        <dsp:cNvSpPr/>
      </dsp:nvSpPr>
      <dsp:spPr>
        <a:xfrm>
          <a:off x="0" y="2165741"/>
          <a:ext cx="10378440" cy="943020"/>
        </a:xfrm>
        <a:prstGeom prst="roundRect">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kumimoji="1" lang="ja-JP" altLang="en-US" sz="3100" kern="1200" dirty="0"/>
            <a:t>入社後にすぐの活躍が可能に</a:t>
          </a:r>
        </a:p>
      </dsp:txBody>
      <dsp:txXfrm>
        <a:off x="46034" y="2211775"/>
        <a:ext cx="10286372" cy="8509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573970-AFB5-4498-81D9-85BE1C803690}">
      <dsp:nvSpPr>
        <dsp:cNvPr id="0" name=""/>
        <dsp:cNvSpPr/>
      </dsp:nvSpPr>
      <dsp:spPr>
        <a:xfrm>
          <a:off x="622188" y="1009"/>
          <a:ext cx="3299671" cy="2069238"/>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596009E-81C6-4681-BB22-AF3659A7585B}">
      <dsp:nvSpPr>
        <dsp:cNvPr id="0" name=""/>
        <dsp:cNvSpPr/>
      </dsp:nvSpPr>
      <dsp:spPr>
        <a:xfrm>
          <a:off x="945501" y="308156"/>
          <a:ext cx="3299671" cy="2069238"/>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kumimoji="1" lang="ja-JP" sz="2300" kern="1200" dirty="0"/>
            <a:t>不明点はコースに</a:t>
          </a:r>
          <a:br>
            <a:rPr kumimoji="1" lang="en-US" altLang="ja-JP" sz="2300" kern="1200" dirty="0"/>
          </a:br>
          <a:r>
            <a:rPr kumimoji="1" lang="ja-JP" sz="2300" kern="1200" dirty="0"/>
            <a:t>搭載されている</a:t>
          </a:r>
          <a:br>
            <a:rPr kumimoji="1" lang="en-US" altLang="ja-JP" sz="2300" kern="1200" dirty="0"/>
          </a:br>
          <a:r>
            <a:rPr kumimoji="1" lang="ja-JP" sz="2300" kern="1200" dirty="0"/>
            <a:t>コメント機能で</a:t>
          </a:r>
          <a:br>
            <a:rPr kumimoji="1" lang="en-US" altLang="ja-JP" sz="2300" kern="1200" dirty="0"/>
          </a:br>
          <a:r>
            <a:rPr kumimoji="1" lang="ja-JP" altLang="en-US" sz="2300" kern="1200" dirty="0"/>
            <a:t>質問＆</a:t>
          </a:r>
          <a:r>
            <a:rPr kumimoji="1" lang="ja-JP" sz="2300" kern="1200" dirty="0"/>
            <a:t>解決</a:t>
          </a:r>
          <a:r>
            <a:rPr kumimoji="1" lang="ja-JP" altLang="en-US" sz="2300" kern="1200" dirty="0"/>
            <a:t>が</a:t>
          </a:r>
          <a:r>
            <a:rPr kumimoji="1" lang="ja-JP" sz="2300" kern="1200" dirty="0"/>
            <a:t>可能</a:t>
          </a:r>
          <a:endParaRPr lang="en-US" sz="2300" kern="1200" dirty="0"/>
        </a:p>
      </dsp:txBody>
      <dsp:txXfrm>
        <a:off x="1006107" y="368762"/>
        <a:ext cx="3178459" cy="1948026"/>
      </dsp:txXfrm>
    </dsp:sp>
    <dsp:sp modelId="{DEECB1C3-6F6B-4A88-8E92-6ADFD4F7AAA0}">
      <dsp:nvSpPr>
        <dsp:cNvPr id="0" name=""/>
        <dsp:cNvSpPr/>
      </dsp:nvSpPr>
      <dsp:spPr>
        <a:xfrm>
          <a:off x="4568485" y="1009"/>
          <a:ext cx="4864453" cy="2900736"/>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020854-7FA1-4E08-B91A-24090E584E16}">
      <dsp:nvSpPr>
        <dsp:cNvPr id="0" name=""/>
        <dsp:cNvSpPr/>
      </dsp:nvSpPr>
      <dsp:spPr>
        <a:xfrm>
          <a:off x="4891798" y="308156"/>
          <a:ext cx="4864453" cy="2900736"/>
        </a:xfrm>
        <a:prstGeom prst="roundRect">
          <a:avLst>
            <a:gd name="adj" fmla="val 10000"/>
          </a:avLst>
        </a:prstGeom>
        <a:solidFill>
          <a:schemeClr val="lt1">
            <a:alpha val="90000"/>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kumimoji="1" lang="ja-JP" sz="2300" kern="1200" dirty="0"/>
            <a:t>出題範囲の技術の解説</a:t>
          </a:r>
          <a:r>
            <a:rPr kumimoji="1" lang="ja-JP" altLang="en-US" sz="2300" kern="1200" dirty="0"/>
            <a:t>に加え</a:t>
          </a:r>
          <a:br>
            <a:rPr kumimoji="1" lang="en-US" altLang="ja-JP" sz="2300" kern="1200" dirty="0"/>
          </a:br>
          <a:r>
            <a:rPr kumimoji="1" lang="ja-JP" sz="2300" kern="1200" dirty="0"/>
            <a:t>本番の試験さながらの模擬試験で</a:t>
          </a:r>
          <a:br>
            <a:rPr kumimoji="1" lang="en-US" altLang="ja-JP" sz="2300" kern="1200" dirty="0"/>
          </a:br>
          <a:r>
            <a:rPr kumimoji="1" lang="ja-JP" sz="2300" kern="1200" dirty="0"/>
            <a:t>高い合格可能性を実現</a:t>
          </a:r>
          <a:endParaRPr lang="en-US" sz="2300" kern="1200" dirty="0"/>
        </a:p>
      </dsp:txBody>
      <dsp:txXfrm>
        <a:off x="4976758" y="393116"/>
        <a:ext cx="4694533" cy="27308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0047EC-5AFD-4B59-A532-66E936314F94}">
      <dsp:nvSpPr>
        <dsp:cNvPr id="0" name=""/>
        <dsp:cNvSpPr/>
      </dsp:nvSpPr>
      <dsp:spPr>
        <a:xfrm>
          <a:off x="0" y="0"/>
          <a:ext cx="3381375" cy="3733799"/>
        </a:xfrm>
        <a:prstGeom prst="rect">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3625" tIns="330200" rIns="263625" bIns="330200" numCol="1" spcCol="1270" anchor="t" anchorCtr="0">
          <a:noAutofit/>
        </a:bodyPr>
        <a:lstStyle/>
        <a:p>
          <a:pPr marL="0" lvl="0" indent="0" algn="l" defTabSz="800100">
            <a:lnSpc>
              <a:spcPct val="90000"/>
            </a:lnSpc>
            <a:spcBef>
              <a:spcPct val="0"/>
            </a:spcBef>
            <a:spcAft>
              <a:spcPct val="35000"/>
            </a:spcAft>
            <a:buNone/>
          </a:pPr>
          <a:r>
            <a:rPr kumimoji="1" lang="ja-JP" sz="1800" kern="1200" dirty="0"/>
            <a:t>資格保有者がコースを作成</a:t>
          </a:r>
          <a:endParaRPr kumimoji="1" lang="en-US" altLang="ja-JP" sz="1800" kern="1200" dirty="0"/>
        </a:p>
        <a:p>
          <a:pPr marL="0" lvl="0" indent="0" algn="l" defTabSz="800100">
            <a:lnSpc>
              <a:spcPct val="90000"/>
            </a:lnSpc>
            <a:spcBef>
              <a:spcPct val="0"/>
            </a:spcBef>
            <a:spcAft>
              <a:spcPct val="35000"/>
            </a:spcAft>
            <a:buNone/>
          </a:pPr>
          <a:r>
            <a:rPr kumimoji="1" lang="ja-JP" altLang="en-US" sz="1800" kern="1200" dirty="0"/>
            <a:t>移動時間などの隙間時間にもスマートフォンからも取り組めるようサイトを設計</a:t>
          </a:r>
          <a:endParaRPr kumimoji="1" lang="en-US" altLang="ja-JP" sz="1800" kern="1200" dirty="0"/>
        </a:p>
      </dsp:txBody>
      <dsp:txXfrm>
        <a:off x="0" y="1418843"/>
        <a:ext cx="3381375" cy="2240279"/>
      </dsp:txXfrm>
    </dsp:sp>
    <dsp:sp modelId="{21B05162-2241-415E-89A3-658159055055}">
      <dsp:nvSpPr>
        <dsp:cNvPr id="0" name=""/>
        <dsp:cNvSpPr/>
      </dsp:nvSpPr>
      <dsp:spPr>
        <a:xfrm>
          <a:off x="1130617" y="373379"/>
          <a:ext cx="1120139" cy="1120139"/>
        </a:xfrm>
        <a:prstGeom prst="ellips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330" tIns="12700" rIns="87330" bIns="12700" numCol="1" spcCol="1270" anchor="ctr" anchorCtr="0">
          <a:noAutofit/>
        </a:bodyPr>
        <a:lstStyle/>
        <a:p>
          <a:pPr marL="0" lvl="0" indent="0" algn="ctr" defTabSz="1733550">
            <a:lnSpc>
              <a:spcPct val="90000"/>
            </a:lnSpc>
            <a:spcBef>
              <a:spcPct val="0"/>
            </a:spcBef>
            <a:spcAft>
              <a:spcPct val="35000"/>
            </a:spcAft>
            <a:buNone/>
          </a:pPr>
          <a:r>
            <a:rPr lang="en-US" sz="3900" kern="1200"/>
            <a:t>1</a:t>
          </a:r>
        </a:p>
      </dsp:txBody>
      <dsp:txXfrm>
        <a:off x="1294658" y="537420"/>
        <a:ext cx="792057" cy="792057"/>
      </dsp:txXfrm>
    </dsp:sp>
    <dsp:sp modelId="{D8AAA240-ED97-4F6F-9B3A-8144223AF63A}">
      <dsp:nvSpPr>
        <dsp:cNvPr id="0" name=""/>
        <dsp:cNvSpPr/>
      </dsp:nvSpPr>
      <dsp:spPr>
        <a:xfrm>
          <a:off x="0" y="3733727"/>
          <a:ext cx="3381375" cy="72"/>
        </a:xfrm>
        <a:prstGeom prst="rect">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1B2619-AD19-4A20-82AD-56D8FF1619E9}">
      <dsp:nvSpPr>
        <dsp:cNvPr id="0" name=""/>
        <dsp:cNvSpPr/>
      </dsp:nvSpPr>
      <dsp:spPr>
        <a:xfrm>
          <a:off x="3719512" y="0"/>
          <a:ext cx="3381375" cy="3733799"/>
        </a:xfrm>
        <a:prstGeom prst="rect">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3625" tIns="330200" rIns="263625" bIns="330200" numCol="1" spcCol="1270" anchor="t" anchorCtr="0">
          <a:noAutofit/>
        </a:bodyPr>
        <a:lstStyle/>
        <a:p>
          <a:pPr marL="0" lvl="0" indent="0" algn="l" defTabSz="800100">
            <a:lnSpc>
              <a:spcPct val="90000"/>
            </a:lnSpc>
            <a:spcBef>
              <a:spcPct val="0"/>
            </a:spcBef>
            <a:spcAft>
              <a:spcPct val="35000"/>
            </a:spcAft>
            <a:buNone/>
          </a:pPr>
          <a:r>
            <a:rPr kumimoji="1" lang="ja-JP" sz="1800" kern="1200" dirty="0"/>
            <a:t>コースの価格はスクールと比べて格安</a:t>
          </a:r>
          <a:endParaRPr lang="en-US" sz="1800" kern="1200" dirty="0"/>
        </a:p>
      </dsp:txBody>
      <dsp:txXfrm>
        <a:off x="3719512" y="1418843"/>
        <a:ext cx="3381375" cy="2240279"/>
      </dsp:txXfrm>
    </dsp:sp>
    <dsp:sp modelId="{AC09E10F-E861-4879-848C-03A7E2D2965B}">
      <dsp:nvSpPr>
        <dsp:cNvPr id="0" name=""/>
        <dsp:cNvSpPr/>
      </dsp:nvSpPr>
      <dsp:spPr>
        <a:xfrm>
          <a:off x="4850130" y="373379"/>
          <a:ext cx="1120139" cy="1120139"/>
        </a:xfrm>
        <a:prstGeom prst="ellips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330" tIns="12700" rIns="87330" bIns="12700" numCol="1" spcCol="1270" anchor="ctr" anchorCtr="0">
          <a:noAutofit/>
        </a:bodyPr>
        <a:lstStyle/>
        <a:p>
          <a:pPr marL="0" lvl="0" indent="0" algn="ctr" defTabSz="1733550">
            <a:lnSpc>
              <a:spcPct val="90000"/>
            </a:lnSpc>
            <a:spcBef>
              <a:spcPct val="0"/>
            </a:spcBef>
            <a:spcAft>
              <a:spcPct val="35000"/>
            </a:spcAft>
            <a:buNone/>
          </a:pPr>
          <a:r>
            <a:rPr lang="en-US" sz="3900" kern="1200"/>
            <a:t>2</a:t>
          </a:r>
        </a:p>
      </dsp:txBody>
      <dsp:txXfrm>
        <a:off x="5014171" y="537420"/>
        <a:ext cx="792057" cy="792057"/>
      </dsp:txXfrm>
    </dsp:sp>
    <dsp:sp modelId="{8C766CB8-6E9B-421D-A865-27E8061E970D}">
      <dsp:nvSpPr>
        <dsp:cNvPr id="0" name=""/>
        <dsp:cNvSpPr/>
      </dsp:nvSpPr>
      <dsp:spPr>
        <a:xfrm>
          <a:off x="3719512" y="3733727"/>
          <a:ext cx="3381375" cy="72"/>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18CAC4-1EBA-490E-A39B-575AC86EF909}">
      <dsp:nvSpPr>
        <dsp:cNvPr id="0" name=""/>
        <dsp:cNvSpPr/>
      </dsp:nvSpPr>
      <dsp:spPr>
        <a:xfrm>
          <a:off x="7439025" y="0"/>
          <a:ext cx="3381375" cy="3733799"/>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3625" tIns="330200" rIns="263625" bIns="330200" numCol="1" spcCol="1270" anchor="t" anchorCtr="0">
          <a:noAutofit/>
        </a:bodyPr>
        <a:lstStyle/>
        <a:p>
          <a:pPr marL="0" lvl="0" indent="0" algn="l" defTabSz="800100">
            <a:lnSpc>
              <a:spcPct val="90000"/>
            </a:lnSpc>
            <a:spcBef>
              <a:spcPct val="0"/>
            </a:spcBef>
            <a:spcAft>
              <a:spcPct val="35000"/>
            </a:spcAft>
            <a:buNone/>
          </a:pPr>
          <a:r>
            <a:rPr kumimoji="1" lang="ja-JP" sz="1800" kern="1200" dirty="0"/>
            <a:t>資格を取得することで社員の技術力が向上することを目的として教材を作成</a:t>
          </a:r>
          <a:endParaRPr lang="en-US" sz="1800" kern="1200" dirty="0"/>
        </a:p>
      </dsp:txBody>
      <dsp:txXfrm>
        <a:off x="7439025" y="1418843"/>
        <a:ext cx="3381375" cy="2240279"/>
      </dsp:txXfrm>
    </dsp:sp>
    <dsp:sp modelId="{DC55266F-CFDF-4F43-8466-CF77142A56B7}">
      <dsp:nvSpPr>
        <dsp:cNvPr id="0" name=""/>
        <dsp:cNvSpPr/>
      </dsp:nvSpPr>
      <dsp:spPr>
        <a:xfrm>
          <a:off x="8569642" y="373379"/>
          <a:ext cx="1120139" cy="1120139"/>
        </a:xfrm>
        <a:prstGeom prst="ellipse">
          <a:avLst/>
        </a:prstGeom>
        <a:solidFill>
          <a:schemeClr val="accent6">
            <a:hueOff val="0"/>
            <a:satOff val="0"/>
            <a:lumOff val="0"/>
            <a:alphaOff val="0"/>
          </a:schemeClr>
        </a:solidFill>
        <a:ln w="1905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330" tIns="12700" rIns="87330" bIns="12700" numCol="1" spcCol="1270" anchor="ctr" anchorCtr="0">
          <a:noAutofit/>
        </a:bodyPr>
        <a:lstStyle/>
        <a:p>
          <a:pPr marL="0" lvl="0" indent="0" algn="ctr" defTabSz="1733550">
            <a:lnSpc>
              <a:spcPct val="90000"/>
            </a:lnSpc>
            <a:spcBef>
              <a:spcPct val="0"/>
            </a:spcBef>
            <a:spcAft>
              <a:spcPct val="35000"/>
            </a:spcAft>
            <a:buNone/>
          </a:pPr>
          <a:r>
            <a:rPr lang="en-US" sz="3900" kern="1200"/>
            <a:t>3</a:t>
          </a:r>
        </a:p>
      </dsp:txBody>
      <dsp:txXfrm>
        <a:off x="8733683" y="537420"/>
        <a:ext cx="792057" cy="792057"/>
      </dsp:txXfrm>
    </dsp:sp>
    <dsp:sp modelId="{43CE2AD3-31A2-434D-8CE4-69C52CA48CD9}">
      <dsp:nvSpPr>
        <dsp:cNvPr id="0" name=""/>
        <dsp:cNvSpPr/>
      </dsp:nvSpPr>
      <dsp:spPr>
        <a:xfrm>
          <a:off x="7439025" y="3733727"/>
          <a:ext cx="3381375" cy="72"/>
        </a:xfrm>
        <a:prstGeom prst="rect">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D69ADF-A366-4E0A-9A05-491BEE2AE761}">
      <dsp:nvSpPr>
        <dsp:cNvPr id="0" name=""/>
        <dsp:cNvSpPr/>
      </dsp:nvSpPr>
      <dsp:spPr>
        <a:xfrm>
          <a:off x="0" y="0"/>
          <a:ext cx="6900512"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BAFCFC4-EFAD-449E-A872-AC2913AD7212}">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kumimoji="1" lang="ja-JP" sz="2900" kern="1200"/>
            <a:t>一度きりの買い切りコース</a:t>
          </a:r>
          <a:endParaRPr lang="en-US" sz="2900" kern="1200"/>
        </a:p>
      </dsp:txBody>
      <dsp:txXfrm>
        <a:off x="0" y="0"/>
        <a:ext cx="6900512" cy="1384035"/>
      </dsp:txXfrm>
    </dsp:sp>
    <dsp:sp modelId="{5794ADAB-6858-467B-9080-93431F036A07}">
      <dsp:nvSpPr>
        <dsp:cNvPr id="0" name=""/>
        <dsp:cNvSpPr/>
      </dsp:nvSpPr>
      <dsp:spPr>
        <a:xfrm>
          <a:off x="0" y="1384035"/>
          <a:ext cx="6900512" cy="0"/>
        </a:xfrm>
        <a:prstGeom prst="line">
          <a:avLst/>
        </a:prstGeom>
        <a:solidFill>
          <a:schemeClr val="accent3">
            <a:hueOff val="0"/>
            <a:satOff val="0"/>
            <a:lumOff val="0"/>
            <a:alphaOff val="0"/>
          </a:schemeClr>
        </a:solidFill>
        <a:ln w="1905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5FDC00A-0A92-4699-84D9-8239A586F0E3}">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kumimoji="1" lang="ja-JP" sz="2900" kern="1200"/>
            <a:t>追加料金なし</a:t>
          </a:r>
          <a:endParaRPr lang="en-US" sz="2900" kern="1200"/>
        </a:p>
      </dsp:txBody>
      <dsp:txXfrm>
        <a:off x="0" y="1384035"/>
        <a:ext cx="6900512" cy="1384035"/>
      </dsp:txXfrm>
    </dsp:sp>
    <dsp:sp modelId="{3C164F84-C310-4221-84CC-A18792EE4175}">
      <dsp:nvSpPr>
        <dsp:cNvPr id="0" name=""/>
        <dsp:cNvSpPr/>
      </dsp:nvSpPr>
      <dsp:spPr>
        <a:xfrm>
          <a:off x="0" y="2768070"/>
          <a:ext cx="6900512" cy="0"/>
        </a:xfrm>
        <a:prstGeom prst="line">
          <a:avLst/>
        </a:prstGeom>
        <a:solidFill>
          <a:schemeClr val="accent4">
            <a:hueOff val="0"/>
            <a:satOff val="0"/>
            <a:lumOff val="0"/>
            <a:alphaOff val="0"/>
          </a:schemeClr>
        </a:solidFill>
        <a:ln w="1905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3E78D0-7AA8-436C-A75C-1D51D3E84D19}">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kumimoji="1" lang="ja-JP" sz="2900" kern="1200" dirty="0"/>
            <a:t>一人当たり</a:t>
          </a:r>
          <a:r>
            <a:rPr kumimoji="1" lang="en-US" sz="2900" kern="1200" dirty="0"/>
            <a:t>1</a:t>
          </a:r>
          <a:r>
            <a:rPr kumimoji="1" lang="ja-JP" altLang="en-US" sz="2900" kern="1200" dirty="0"/>
            <a:t>ア</a:t>
          </a:r>
          <a:r>
            <a:rPr kumimoji="1" lang="ja-JP" sz="2900" kern="1200" dirty="0"/>
            <a:t>カウント</a:t>
          </a:r>
          <a:endParaRPr lang="en-US" sz="2900" kern="1200" dirty="0"/>
        </a:p>
      </dsp:txBody>
      <dsp:txXfrm>
        <a:off x="0" y="2768070"/>
        <a:ext cx="6900512" cy="1384035"/>
      </dsp:txXfrm>
    </dsp:sp>
    <dsp:sp modelId="{34A78580-EB50-43AC-8514-E16471E4F3D9}">
      <dsp:nvSpPr>
        <dsp:cNvPr id="0" name=""/>
        <dsp:cNvSpPr/>
      </dsp:nvSpPr>
      <dsp:spPr>
        <a:xfrm>
          <a:off x="0" y="4152105"/>
          <a:ext cx="6900512"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460291-BA3C-4087-A0E3-D397F99DA89D}">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0490" tIns="110490" rIns="110490" bIns="110490" numCol="1" spcCol="1270" anchor="t" anchorCtr="0">
          <a:noAutofit/>
        </a:bodyPr>
        <a:lstStyle/>
        <a:p>
          <a:pPr marL="0" lvl="0" indent="0" algn="l" defTabSz="1289050">
            <a:lnSpc>
              <a:spcPct val="90000"/>
            </a:lnSpc>
            <a:spcBef>
              <a:spcPct val="0"/>
            </a:spcBef>
            <a:spcAft>
              <a:spcPct val="35000"/>
            </a:spcAft>
            <a:buNone/>
          </a:pPr>
          <a:r>
            <a:rPr kumimoji="1" lang="en-US" sz="2900" kern="1200"/>
            <a:t>1</a:t>
          </a:r>
          <a:r>
            <a:rPr kumimoji="1" lang="ja-JP" sz="2900" kern="1200"/>
            <a:t>アカウントで複数のコースを購入可能</a:t>
          </a:r>
          <a:endParaRPr lang="en-US" sz="2900" kern="1200"/>
        </a:p>
      </dsp:txBody>
      <dsp:txXfrm>
        <a:off x="0" y="4152105"/>
        <a:ext cx="6900512" cy="1384035"/>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2920B-6FBA-489A-8EC9-4C018AF856D6}"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71F351-44F1-4A39-BD3C-4459AE9BE21B}" type="slidenum">
              <a:rPr kumimoji="1" lang="ja-JP" altLang="en-US" smtClean="0"/>
              <a:t>‹#›</a:t>
            </a:fld>
            <a:endParaRPr kumimoji="1" lang="ja-JP" altLang="en-US"/>
          </a:p>
        </p:txBody>
      </p:sp>
    </p:spTree>
    <p:extLst>
      <p:ext uri="{BB962C8B-B14F-4D97-AF65-F5344CB8AC3E}">
        <p14:creationId xmlns:p14="http://schemas.microsoft.com/office/powerpoint/2010/main" val="5839514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771F351-44F1-4A39-BD3C-4459AE9BE21B}" type="slidenum">
              <a:rPr kumimoji="1" lang="ja-JP" altLang="en-US" smtClean="0"/>
              <a:t>9</a:t>
            </a:fld>
            <a:endParaRPr kumimoji="1" lang="ja-JP" altLang="en-US"/>
          </a:p>
        </p:txBody>
      </p:sp>
    </p:spTree>
    <p:extLst>
      <p:ext uri="{BB962C8B-B14F-4D97-AF65-F5344CB8AC3E}">
        <p14:creationId xmlns:p14="http://schemas.microsoft.com/office/powerpoint/2010/main" val="30577329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771F351-44F1-4A39-BD3C-4459AE9BE21B}" type="slidenum">
              <a:rPr kumimoji="1" lang="ja-JP" altLang="en-US" smtClean="0"/>
              <a:t>12</a:t>
            </a:fld>
            <a:endParaRPr kumimoji="1" lang="ja-JP" altLang="en-US"/>
          </a:p>
        </p:txBody>
      </p:sp>
    </p:spTree>
    <p:extLst>
      <p:ext uri="{BB962C8B-B14F-4D97-AF65-F5344CB8AC3E}">
        <p14:creationId xmlns:p14="http://schemas.microsoft.com/office/powerpoint/2010/main" val="4167051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84DE37-F097-5436-E74B-BAF2BCA90A43}"/>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C2B4F0F-5E91-87F3-034A-43FA47A228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FB463D3-46F5-BA9B-3D0F-ADEE0459F60C}"/>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1E5224AB-7113-6093-ED58-D85DCF3B6A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8E1E50-CF6E-7536-2341-22403D72A0B7}"/>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415063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45657B-3543-8F50-CD15-D6600CA38BF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42252C-49FD-CB86-BD6D-640AE997153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ED4943-B1D4-C74C-FCD5-9108083F8358}"/>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632C4143-EC18-18F2-5DA3-B832E0D4564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232B6F-4E00-54D5-F16D-11A7D1862697}"/>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090114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B964DC2-7D52-A201-9C2C-D5060B90F48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BCCD049-548C-F119-2E98-28A553D03E01}"/>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43EC440-492C-8E08-EF23-2670D4C7B9E3}"/>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77BD2EDF-FE39-AF82-24D9-E287F019D4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F975D32-2E86-F530-9652-CFDF21CF9F53}"/>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1967623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91E9E0-9D75-3758-451F-34F696B45D7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D0B153A-79F6-C2A2-26AE-EBDACFCB6EC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43D22BB-9A99-9C1B-5A67-09FB37E40758}"/>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FC3BEFC8-BEDC-BD1C-F2BA-B79B9CD8C0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6A470D-871C-1EC4-B0E3-6636D14F83FF}"/>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1880971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B63531-D7C5-2DA5-DFD8-434D4D61FDF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1E1CE87-6BA0-AA33-9C1A-5D370D52C0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D63A48D-A57D-CD23-3256-087AC1F888DF}"/>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078582CF-60D1-67FE-7938-9668ECAC63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6FC8866-F51F-AD2E-2424-DA9F8541479E}"/>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1600599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2103C3D-6337-7F8C-983D-6F766527D25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1B1F94-2ED7-36BA-6934-791D68F6AD7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F43F5A-2554-0201-4BF2-827D7DBCF9A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7DF58E3A-1FD7-1054-0EE1-C7DDF493E1EE}"/>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6" name="フッター プレースホルダー 5">
            <a:extLst>
              <a:ext uri="{FF2B5EF4-FFF2-40B4-BE49-F238E27FC236}">
                <a16:creationId xmlns:a16="http://schemas.microsoft.com/office/drawing/2014/main" id="{65F491B4-4F85-AC83-021A-E633F00A5A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24C9D24-A0A9-67B1-3B83-F0A3098F3A62}"/>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1354659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26DC31-8983-A1B9-3E33-8250B6C5FAC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13323FF-0EFE-91A5-39D6-159EF4C7E5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42B9AD4-B858-6DB2-55B7-5CFF6562B9C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F10E336-9068-308D-4A0C-3A3B6C2F40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069B43D-AC8F-8007-5595-CE03DE74BD2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18E0FBE-31DC-8BDE-0A3A-4353427894BF}"/>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8" name="フッター プレースホルダー 7">
            <a:extLst>
              <a:ext uri="{FF2B5EF4-FFF2-40B4-BE49-F238E27FC236}">
                <a16:creationId xmlns:a16="http://schemas.microsoft.com/office/drawing/2014/main" id="{5CDEA9EF-17B9-5FB6-1E48-CD8D6C63EDD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F048B96-437D-F738-2F3E-DE92B19BA1A8}"/>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557928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F92903-3284-35A7-4E12-4F669DFCAA8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6898686-A162-E914-18AC-7A648509D2CF}"/>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4" name="フッター プレースホルダー 3">
            <a:extLst>
              <a:ext uri="{FF2B5EF4-FFF2-40B4-BE49-F238E27FC236}">
                <a16:creationId xmlns:a16="http://schemas.microsoft.com/office/drawing/2014/main" id="{80EB1EED-CC52-EF60-AD39-C79065A9221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570608A-A3AE-33E8-A99B-7193430DA1DD}"/>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48130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9308303-7040-B9AF-E2A7-6A3A513AC3FB}"/>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3" name="フッター プレースホルダー 2">
            <a:extLst>
              <a:ext uri="{FF2B5EF4-FFF2-40B4-BE49-F238E27FC236}">
                <a16:creationId xmlns:a16="http://schemas.microsoft.com/office/drawing/2014/main" id="{56E00377-EC23-B326-0EB5-82C2A2850B1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5217150-F525-C2A8-7BE6-0F6639325388}"/>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264028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6CC889-CD79-D341-DCB6-B14B047A1BF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439B59-14B7-7C58-80DD-6DADFF34A1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731314C-665A-EA56-DC7A-E13C69F130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2F8A58A-95F9-A424-3444-4944357D35A9}"/>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6" name="フッター プレースホルダー 5">
            <a:extLst>
              <a:ext uri="{FF2B5EF4-FFF2-40B4-BE49-F238E27FC236}">
                <a16:creationId xmlns:a16="http://schemas.microsoft.com/office/drawing/2014/main" id="{3CA4E195-72C3-4E39-33D8-F1690DAE3E3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53CB5E3-07EF-D79D-4411-667B087C8AFD}"/>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436074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7596D6-1D79-8380-974A-1FBF97839ED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93F5719-BBFA-5324-5117-437F7EDBC0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4EB0299-3943-BE62-1E0A-F7778F3D25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3C40EFC-7757-2D1F-6A94-76304E6A3F94}"/>
              </a:ext>
            </a:extLst>
          </p:cNvPr>
          <p:cNvSpPr>
            <a:spLocks noGrp="1"/>
          </p:cNvSpPr>
          <p:nvPr>
            <p:ph type="dt" sz="half" idx="10"/>
          </p:nvPr>
        </p:nvSpPr>
        <p:spPr/>
        <p:txBody>
          <a:bodyPr/>
          <a:lstStyle/>
          <a:p>
            <a:fld id="{126039AD-A7DC-4CE9-A2A3-1139A9C4F05F}" type="datetimeFigureOut">
              <a:rPr kumimoji="1" lang="ja-JP" altLang="en-US" smtClean="0"/>
              <a:t>2026/1/29</a:t>
            </a:fld>
            <a:endParaRPr kumimoji="1" lang="ja-JP" altLang="en-US"/>
          </a:p>
        </p:txBody>
      </p:sp>
      <p:sp>
        <p:nvSpPr>
          <p:cNvPr id="6" name="フッター プレースホルダー 5">
            <a:extLst>
              <a:ext uri="{FF2B5EF4-FFF2-40B4-BE49-F238E27FC236}">
                <a16:creationId xmlns:a16="http://schemas.microsoft.com/office/drawing/2014/main" id="{3204602C-CF78-B380-C1DA-CD09A401D0D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B8D2C8-9372-0AF6-F650-C6163295DFA6}"/>
              </a:ext>
            </a:extLst>
          </p:cNvPr>
          <p:cNvSpPr>
            <a:spLocks noGrp="1"/>
          </p:cNvSpPr>
          <p:nvPr>
            <p:ph type="sldNum" sz="quarter" idx="12"/>
          </p:nvPr>
        </p:nvSpPr>
        <p:spPr/>
        <p:txBody>
          <a:body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945489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5502CBB-35CA-7F7D-637D-DAFB5E7412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A53E3B6-9C5A-C7E5-6806-7674D2760F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10B1F0E-4E9D-09D9-FE57-22FCFE8FA5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6039AD-A7DC-4CE9-A2A3-1139A9C4F05F}" type="datetimeFigureOut">
              <a:rPr kumimoji="1" lang="ja-JP" altLang="en-US" smtClean="0"/>
              <a:t>2026/1/29</a:t>
            </a:fld>
            <a:endParaRPr kumimoji="1" lang="ja-JP" altLang="en-US"/>
          </a:p>
        </p:txBody>
      </p:sp>
      <p:sp>
        <p:nvSpPr>
          <p:cNvPr id="5" name="フッター プレースホルダー 4">
            <a:extLst>
              <a:ext uri="{FF2B5EF4-FFF2-40B4-BE49-F238E27FC236}">
                <a16:creationId xmlns:a16="http://schemas.microsoft.com/office/drawing/2014/main" id="{A7A4E452-11F1-0A70-751D-50D7B4CE48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8D81DDB-9621-CE14-154B-CADCEE2D1E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C5AC5D-38CE-4109-A4F4-5D571ACCBDED}" type="slidenum">
              <a:rPr kumimoji="1" lang="ja-JP" altLang="en-US" smtClean="0"/>
              <a:t>‹#›</a:t>
            </a:fld>
            <a:endParaRPr kumimoji="1" lang="ja-JP" altLang="en-US"/>
          </a:p>
        </p:txBody>
      </p:sp>
    </p:spTree>
    <p:extLst>
      <p:ext uri="{BB962C8B-B14F-4D97-AF65-F5344CB8AC3E}">
        <p14:creationId xmlns:p14="http://schemas.microsoft.com/office/powerpoint/2010/main" val="349168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youtube.com/@jp_website_industrie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jp.website-industries.com/engineer/wij-it-certification-get-contents/"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jp.website-industries.com/engineer/wij-it-certification-get-contents/"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6.xml.rels><?xml version="1.0" encoding="UTF-8" standalone="yes"?>
<Relationships xmlns="http://schemas.openxmlformats.org/package/2006/relationships"><Relationship Id="rId3" Type="http://schemas.openxmlformats.org/officeDocument/2006/relationships/hyperlink" Target="https://jp.website-industries.com/engineer/wij-it-certification-get-contents/"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jp.website-industries.com/engineer/contact-us/"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98B85F81-7E13-DBFD-E0AC-E7CFA4B9453E}"/>
              </a:ext>
            </a:extLst>
          </p:cNvPr>
          <p:cNvSpPr>
            <a:spLocks noGrp="1"/>
          </p:cNvSpPr>
          <p:nvPr>
            <p:ph type="ctrTitle"/>
          </p:nvPr>
        </p:nvSpPr>
        <p:spPr>
          <a:xfrm>
            <a:off x="6375610" y="4267830"/>
            <a:ext cx="5601338" cy="1297115"/>
          </a:xfrm>
        </p:spPr>
        <p:txBody>
          <a:bodyPr anchor="t">
            <a:normAutofit fontScale="90000"/>
          </a:bodyPr>
          <a:lstStyle/>
          <a:p>
            <a:pPr algn="l"/>
            <a:r>
              <a:rPr kumimoji="1" lang="en-US" altLang="ja-JP" sz="4000" dirty="0">
                <a:solidFill>
                  <a:schemeClr val="tx2"/>
                </a:solidFill>
              </a:rPr>
              <a:t>WI</a:t>
            </a:r>
            <a:r>
              <a:rPr kumimoji="1" lang="ja-JP" altLang="en-US" sz="4000" dirty="0">
                <a:solidFill>
                  <a:schemeClr val="tx2"/>
                </a:solidFill>
              </a:rPr>
              <a:t>ジャパン</a:t>
            </a:r>
            <a:br>
              <a:rPr kumimoji="1" lang="en-US" altLang="ja-JP" sz="4000" dirty="0">
                <a:solidFill>
                  <a:schemeClr val="tx2"/>
                </a:solidFill>
              </a:rPr>
            </a:br>
            <a:r>
              <a:rPr kumimoji="1" lang="en-US" altLang="ja-JP" sz="4000" dirty="0">
                <a:solidFill>
                  <a:schemeClr val="tx2"/>
                </a:solidFill>
              </a:rPr>
              <a:t>IT</a:t>
            </a:r>
            <a:r>
              <a:rPr kumimoji="1" lang="ja-JP" altLang="en-US" sz="4000" dirty="0">
                <a:solidFill>
                  <a:schemeClr val="tx2"/>
                </a:solidFill>
              </a:rPr>
              <a:t>資格対策コースのご紹介</a:t>
            </a:r>
          </a:p>
        </p:txBody>
      </p:sp>
      <p:sp>
        <p:nvSpPr>
          <p:cNvPr id="3" name="字幕 2">
            <a:extLst>
              <a:ext uri="{FF2B5EF4-FFF2-40B4-BE49-F238E27FC236}">
                <a16:creationId xmlns:a16="http://schemas.microsoft.com/office/drawing/2014/main" id="{7A4A4B0E-D61F-3054-0045-5ADDDC5FE70E}"/>
              </a:ext>
            </a:extLst>
          </p:cNvPr>
          <p:cNvSpPr>
            <a:spLocks noGrp="1"/>
          </p:cNvSpPr>
          <p:nvPr>
            <p:ph type="subTitle" idx="1"/>
          </p:nvPr>
        </p:nvSpPr>
        <p:spPr>
          <a:xfrm>
            <a:off x="6375610" y="3299791"/>
            <a:ext cx="4805691" cy="838831"/>
          </a:xfrm>
        </p:spPr>
        <p:txBody>
          <a:bodyPr anchor="b">
            <a:normAutofit/>
          </a:bodyPr>
          <a:lstStyle/>
          <a:p>
            <a:pPr algn="l"/>
            <a:r>
              <a:rPr kumimoji="1" lang="ja-JP" altLang="en-US" sz="2000" dirty="0">
                <a:solidFill>
                  <a:schemeClr val="tx2"/>
                </a:solidFill>
              </a:rPr>
              <a:t>資格保有者が提供する</a:t>
            </a:r>
          </a:p>
        </p:txBody>
      </p:sp>
      <p:pic>
        <p:nvPicPr>
          <p:cNvPr id="5" name="図 4" descr="アイコン が含まれている画像&#10;&#10;AI 生成コンテンツは誤りを含む可能性があります。">
            <a:extLst>
              <a:ext uri="{FF2B5EF4-FFF2-40B4-BE49-F238E27FC236}">
                <a16:creationId xmlns:a16="http://schemas.microsoft.com/office/drawing/2014/main" id="{D954EEC4-05EF-89E1-2850-E68E92AA43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9267450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タイトル 1">
            <a:extLst>
              <a:ext uri="{FF2B5EF4-FFF2-40B4-BE49-F238E27FC236}">
                <a16:creationId xmlns:a16="http://schemas.microsoft.com/office/drawing/2014/main" id="{D272E2AA-6ED1-F52B-7B73-2599BF793E35}"/>
              </a:ext>
            </a:extLst>
          </p:cNvPr>
          <p:cNvSpPr>
            <a:spLocks noGrp="1"/>
          </p:cNvSpPr>
          <p:nvPr>
            <p:ph type="title"/>
          </p:nvPr>
        </p:nvSpPr>
        <p:spPr>
          <a:xfrm>
            <a:off x="1143000" y="990599"/>
            <a:ext cx="9906000" cy="685800"/>
          </a:xfrm>
        </p:spPr>
        <p:txBody>
          <a:bodyPr anchor="t">
            <a:normAutofit/>
          </a:bodyPr>
          <a:lstStyle/>
          <a:p>
            <a:r>
              <a:rPr kumimoji="1" lang="en-US" altLang="ja-JP" sz="4000"/>
              <a:t>WI</a:t>
            </a:r>
            <a:r>
              <a:rPr kumimoji="1" lang="ja-JP" altLang="en-US" sz="4000"/>
              <a:t>ジャパンの対策コースの特徴</a:t>
            </a:r>
          </a:p>
        </p:txBody>
      </p:sp>
      <p:graphicFrame>
        <p:nvGraphicFramePr>
          <p:cNvPr id="5" name="コンテンツ プレースホルダー 2">
            <a:extLst>
              <a:ext uri="{FF2B5EF4-FFF2-40B4-BE49-F238E27FC236}">
                <a16:creationId xmlns:a16="http://schemas.microsoft.com/office/drawing/2014/main" id="{39BF1C51-5618-8CAD-E8EA-F4641450E1DE}"/>
              </a:ext>
            </a:extLst>
          </p:cNvPr>
          <p:cNvGraphicFramePr>
            <a:graphicFrameLocks noGrp="1"/>
          </p:cNvGraphicFramePr>
          <p:nvPr>
            <p:ph idx="1"/>
            <p:extLst>
              <p:ext uri="{D42A27DB-BD31-4B8C-83A1-F6EECF244321}">
                <p14:modId xmlns:p14="http://schemas.microsoft.com/office/powerpoint/2010/main" val="469459451"/>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4078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7BDD930-0E65-490A-9CE5-554C357C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A912C67-99A1-4956-8F68-1846C2177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0DCA803C-24F8-9C3F-BEF6-9248FA1B1E8C}"/>
              </a:ext>
            </a:extLst>
          </p:cNvPr>
          <p:cNvSpPr>
            <a:spLocks noGrp="1"/>
          </p:cNvSpPr>
          <p:nvPr>
            <p:ph type="title"/>
          </p:nvPr>
        </p:nvSpPr>
        <p:spPr>
          <a:xfrm>
            <a:off x="804672" y="457200"/>
            <a:ext cx="10579398" cy="1299411"/>
          </a:xfrm>
        </p:spPr>
        <p:txBody>
          <a:bodyPr>
            <a:normAutofit/>
          </a:bodyPr>
          <a:lstStyle/>
          <a:p>
            <a:r>
              <a:rPr lang="ja-JP" altLang="en-US" sz="3600">
                <a:solidFill>
                  <a:schemeClr val="tx2"/>
                </a:solidFill>
              </a:rPr>
              <a:t>パソコンだけでなくスマホからも</a:t>
            </a:r>
            <a:endParaRPr kumimoji="1" lang="ja-JP" altLang="en-US" sz="3600">
              <a:solidFill>
                <a:schemeClr val="tx2"/>
              </a:solidFill>
            </a:endParaRPr>
          </a:p>
        </p:txBody>
      </p:sp>
      <p:sp>
        <p:nvSpPr>
          <p:cNvPr id="9" name="Content Placeholder 8">
            <a:extLst>
              <a:ext uri="{FF2B5EF4-FFF2-40B4-BE49-F238E27FC236}">
                <a16:creationId xmlns:a16="http://schemas.microsoft.com/office/drawing/2014/main" id="{0AC30BFD-F149-21B3-D111-E71331084B69}"/>
              </a:ext>
            </a:extLst>
          </p:cNvPr>
          <p:cNvSpPr>
            <a:spLocks noGrp="1"/>
          </p:cNvSpPr>
          <p:nvPr>
            <p:ph idx="1"/>
          </p:nvPr>
        </p:nvSpPr>
        <p:spPr>
          <a:xfrm>
            <a:off x="6232593" y="2035460"/>
            <a:ext cx="5029200" cy="3227626"/>
          </a:xfrm>
        </p:spPr>
        <p:txBody>
          <a:bodyPr anchor="ctr">
            <a:normAutofit/>
          </a:bodyPr>
          <a:lstStyle/>
          <a:p>
            <a:pPr marL="0" indent="0">
              <a:buNone/>
            </a:pPr>
            <a:r>
              <a:rPr lang="en-US" altLang="ja-JP" sz="1800" dirty="0">
                <a:solidFill>
                  <a:schemeClr val="tx2"/>
                </a:solidFill>
              </a:rPr>
              <a:t>WI</a:t>
            </a:r>
            <a:r>
              <a:rPr lang="ja-JP" altLang="en-US" sz="1800" dirty="0">
                <a:solidFill>
                  <a:schemeClr val="tx2"/>
                </a:solidFill>
              </a:rPr>
              <a:t>ジャパンの</a:t>
            </a:r>
            <a:r>
              <a:rPr lang="en-US" altLang="ja-JP" sz="1800" dirty="0">
                <a:solidFill>
                  <a:schemeClr val="tx2"/>
                </a:solidFill>
              </a:rPr>
              <a:t>IT</a:t>
            </a:r>
            <a:r>
              <a:rPr lang="ja-JP" altLang="en-US" sz="1800" dirty="0">
                <a:solidFill>
                  <a:schemeClr val="tx2"/>
                </a:solidFill>
              </a:rPr>
              <a:t>資格対策コンテンツは</a:t>
            </a:r>
            <a:endParaRPr lang="en-US" altLang="ja-JP" sz="1800" dirty="0">
              <a:solidFill>
                <a:schemeClr val="tx2"/>
              </a:solidFill>
            </a:endParaRPr>
          </a:p>
          <a:p>
            <a:pPr marL="0" indent="0">
              <a:buNone/>
            </a:pPr>
            <a:r>
              <a:rPr lang="ja-JP" altLang="en-US" sz="1800" dirty="0">
                <a:solidFill>
                  <a:schemeClr val="tx2"/>
                </a:solidFill>
              </a:rPr>
              <a:t>スマホからも取り組むことができます。</a:t>
            </a:r>
            <a:endParaRPr lang="en-US" altLang="ja-JP" sz="1800" dirty="0">
              <a:solidFill>
                <a:schemeClr val="tx2"/>
              </a:solidFill>
            </a:endParaRPr>
          </a:p>
        </p:txBody>
      </p:sp>
      <p:grpSp>
        <p:nvGrpSpPr>
          <p:cNvPr id="16" name="Group 15">
            <a:extLst>
              <a:ext uri="{FF2B5EF4-FFF2-40B4-BE49-F238E27FC236}">
                <a16:creationId xmlns:a16="http://schemas.microsoft.com/office/drawing/2014/main" id="{569E5994-073E-4708-B3E6-43BFED0CE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381784" y="4178643"/>
            <a:ext cx="3061444" cy="2297267"/>
            <a:chOff x="-305" y="-1"/>
            <a:chExt cx="3832880" cy="2876136"/>
          </a:xfrm>
        </p:grpSpPr>
        <p:sp>
          <p:nvSpPr>
            <p:cNvPr id="17" name="Freeform: Shape 16">
              <a:extLst>
                <a:ext uri="{FF2B5EF4-FFF2-40B4-BE49-F238E27FC236}">
                  <a16:creationId xmlns:a16="http://schemas.microsoft.com/office/drawing/2014/main" id="{532F818D-9087-4691-AABA-465619A0C2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68B7668A-5C96-4FB9-BFA9-38094EB87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BF4F95BD-8661-4C45-94E3-CF3159BF4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E85BBF8A-E2FB-47F6-A60F-4FB855D50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DD81D498-EAA8-40F3-8230-AE4DEDA383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906190" y="0"/>
            <a:ext cx="3282247" cy="2837712"/>
            <a:chOff x="-305" y="-4155"/>
            <a:chExt cx="2514948" cy="2174333"/>
          </a:xfrm>
        </p:grpSpPr>
        <p:sp>
          <p:nvSpPr>
            <p:cNvPr id="23" name="Freeform: Shape 22">
              <a:extLst>
                <a:ext uri="{FF2B5EF4-FFF2-40B4-BE49-F238E27FC236}">
                  <a16:creationId xmlns:a16="http://schemas.microsoft.com/office/drawing/2014/main" id="{262F2402-5879-41A3-ACEC-6D2811BA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BBD41895-A230-4959-97BA-80F516383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E670BD54-10A6-4092-9E32-647B2F870D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6" name="Freeform: Shape 25">
              <a:extLst>
                <a:ext uri="{FF2B5EF4-FFF2-40B4-BE49-F238E27FC236}">
                  <a16:creationId xmlns:a16="http://schemas.microsoft.com/office/drawing/2014/main" id="{1C2B9A82-4826-4BF4-A16E-0B005FE761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7" name="図 6" descr="グラフィカル ユーザー インターフェイス, アプリケーション&#10;&#10;AI 生成コンテンツは誤りを含む可能性があります。">
            <a:extLst>
              <a:ext uri="{FF2B5EF4-FFF2-40B4-BE49-F238E27FC236}">
                <a16:creationId xmlns:a16="http://schemas.microsoft.com/office/drawing/2014/main" id="{FB006891-42F6-5851-AD02-A545A02FAF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5266" y="1421567"/>
            <a:ext cx="2597426" cy="4452730"/>
          </a:xfrm>
          <a:prstGeom prst="rect">
            <a:avLst/>
          </a:prstGeom>
        </p:spPr>
      </p:pic>
    </p:spTree>
    <p:extLst>
      <p:ext uri="{BB962C8B-B14F-4D97-AF65-F5344CB8AC3E}">
        <p14:creationId xmlns:p14="http://schemas.microsoft.com/office/powerpoint/2010/main" val="1865941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21553D5D-8BEE-F429-3BAB-A7737E7AD6FA}"/>
              </a:ext>
            </a:extLst>
          </p:cNvPr>
          <p:cNvSpPr>
            <a:spLocks noGrp="1"/>
          </p:cNvSpPr>
          <p:nvPr>
            <p:ph type="title"/>
          </p:nvPr>
        </p:nvSpPr>
        <p:spPr>
          <a:xfrm>
            <a:off x="0" y="640823"/>
            <a:ext cx="4648018" cy="5583148"/>
          </a:xfrm>
        </p:spPr>
        <p:txBody>
          <a:bodyPr anchor="ctr">
            <a:normAutofit/>
          </a:bodyPr>
          <a:lstStyle/>
          <a:p>
            <a:r>
              <a:rPr kumimoji="1" lang="en-US" altLang="ja-JP" sz="5400" dirty="0"/>
              <a:t>WI</a:t>
            </a:r>
            <a:r>
              <a:rPr kumimoji="1" lang="ja-JP" altLang="en-US" sz="5400" dirty="0"/>
              <a:t>ジャパン</a:t>
            </a:r>
            <a:r>
              <a:rPr lang="ja-JP" altLang="en-US" sz="5400" dirty="0"/>
              <a:t>の</a:t>
            </a:r>
            <a:r>
              <a:rPr kumimoji="1" lang="ja-JP" altLang="en-US" sz="5400" dirty="0"/>
              <a:t>コンテンツを使うメリット</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コンテンツ プレースホルダー 2">
            <a:extLst>
              <a:ext uri="{FF2B5EF4-FFF2-40B4-BE49-F238E27FC236}">
                <a16:creationId xmlns:a16="http://schemas.microsoft.com/office/drawing/2014/main" id="{CDEB9BF7-4A12-6B56-3EBE-0C6DC6C108D3}"/>
              </a:ext>
            </a:extLst>
          </p:cNvPr>
          <p:cNvGraphicFramePr>
            <a:graphicFrameLocks noGrp="1"/>
          </p:cNvGraphicFramePr>
          <p:nvPr>
            <p:ph idx="1"/>
            <p:extLst>
              <p:ext uri="{D42A27DB-BD31-4B8C-83A1-F6EECF244321}">
                <p14:modId xmlns:p14="http://schemas.microsoft.com/office/powerpoint/2010/main" val="358945353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09938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7BDD930-0E65-490A-9CE5-554C357C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A912C67-99A1-4956-8F68-1846C2177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E8C48F2E-BA9D-25CB-3D27-EBCFF451A083}"/>
              </a:ext>
            </a:extLst>
          </p:cNvPr>
          <p:cNvSpPr>
            <a:spLocks noGrp="1"/>
          </p:cNvSpPr>
          <p:nvPr>
            <p:ph type="title"/>
          </p:nvPr>
        </p:nvSpPr>
        <p:spPr>
          <a:xfrm>
            <a:off x="804672" y="457200"/>
            <a:ext cx="10579398" cy="1299411"/>
          </a:xfrm>
        </p:spPr>
        <p:txBody>
          <a:bodyPr>
            <a:normAutofit/>
          </a:bodyPr>
          <a:lstStyle/>
          <a:p>
            <a:r>
              <a:rPr kumimoji="1" lang="en-US" altLang="ja-JP" sz="3600" dirty="0">
                <a:solidFill>
                  <a:schemeClr val="tx2"/>
                </a:solidFill>
              </a:rPr>
              <a:t>YouTube</a:t>
            </a:r>
            <a:r>
              <a:rPr kumimoji="1" lang="ja-JP" altLang="en-US" sz="3600" dirty="0">
                <a:solidFill>
                  <a:schemeClr val="tx2"/>
                </a:solidFill>
              </a:rPr>
              <a:t>で</a:t>
            </a:r>
            <a:r>
              <a:rPr lang="ja-JP" altLang="en-US" sz="3600" dirty="0">
                <a:solidFill>
                  <a:schemeClr val="tx2"/>
                </a:solidFill>
              </a:rPr>
              <a:t>各資格試験で出題される</a:t>
            </a:r>
            <a:br>
              <a:rPr lang="en-US" altLang="ja-JP" sz="3600" dirty="0">
                <a:solidFill>
                  <a:schemeClr val="tx2"/>
                </a:solidFill>
              </a:rPr>
            </a:br>
            <a:r>
              <a:rPr lang="ja-JP" altLang="en-US" sz="3600" dirty="0">
                <a:solidFill>
                  <a:schemeClr val="tx2"/>
                </a:solidFill>
              </a:rPr>
              <a:t>技術</a:t>
            </a:r>
            <a:r>
              <a:rPr kumimoji="1" lang="ja-JP" altLang="en-US" sz="3600" dirty="0">
                <a:solidFill>
                  <a:schemeClr val="tx2"/>
                </a:solidFill>
              </a:rPr>
              <a:t>について解説</a:t>
            </a:r>
          </a:p>
        </p:txBody>
      </p:sp>
      <p:sp>
        <p:nvSpPr>
          <p:cNvPr id="3" name="コンテンツ プレースホルダー 2">
            <a:extLst>
              <a:ext uri="{FF2B5EF4-FFF2-40B4-BE49-F238E27FC236}">
                <a16:creationId xmlns:a16="http://schemas.microsoft.com/office/drawing/2014/main" id="{CB65314F-D7FF-0036-3DD2-40B97E355A10}"/>
              </a:ext>
            </a:extLst>
          </p:cNvPr>
          <p:cNvSpPr>
            <a:spLocks noGrp="1"/>
          </p:cNvSpPr>
          <p:nvPr>
            <p:ph idx="1"/>
          </p:nvPr>
        </p:nvSpPr>
        <p:spPr>
          <a:xfrm>
            <a:off x="6354871" y="2827419"/>
            <a:ext cx="5671477" cy="3227626"/>
          </a:xfrm>
        </p:spPr>
        <p:txBody>
          <a:bodyPr anchor="ctr">
            <a:normAutofit/>
          </a:bodyPr>
          <a:lstStyle/>
          <a:p>
            <a:pPr marL="0" indent="0">
              <a:buNone/>
            </a:pPr>
            <a:r>
              <a:rPr kumimoji="1" lang="en-US" altLang="ja-JP" sz="1800" dirty="0">
                <a:solidFill>
                  <a:schemeClr val="tx2"/>
                </a:solidFill>
              </a:rPr>
              <a:t>WI</a:t>
            </a:r>
            <a:r>
              <a:rPr kumimoji="1" lang="ja-JP" altLang="en-US" sz="1800" dirty="0">
                <a:solidFill>
                  <a:schemeClr val="tx2"/>
                </a:solidFill>
              </a:rPr>
              <a:t>ジャパンが提供する教材の</a:t>
            </a:r>
            <a:br>
              <a:rPr lang="en-US" altLang="ja-JP" sz="1800" dirty="0">
                <a:solidFill>
                  <a:schemeClr val="tx2"/>
                </a:solidFill>
              </a:rPr>
            </a:br>
            <a:r>
              <a:rPr kumimoji="1" lang="ja-JP" altLang="en-US" sz="1800" dirty="0">
                <a:solidFill>
                  <a:schemeClr val="tx2"/>
                </a:solidFill>
              </a:rPr>
              <a:t>補助コンテンツとして使える</a:t>
            </a:r>
            <a:br>
              <a:rPr kumimoji="1" lang="en-US" altLang="ja-JP" sz="1800" dirty="0">
                <a:solidFill>
                  <a:schemeClr val="tx2"/>
                </a:solidFill>
              </a:rPr>
            </a:br>
            <a:r>
              <a:rPr kumimoji="1" lang="ja-JP" altLang="en-US" sz="1800" dirty="0">
                <a:solidFill>
                  <a:schemeClr val="tx2"/>
                </a:solidFill>
              </a:rPr>
              <a:t>無料の</a:t>
            </a:r>
            <a:r>
              <a:rPr lang="ja-JP" altLang="en-US" sz="1800" dirty="0">
                <a:solidFill>
                  <a:schemeClr val="tx2"/>
                </a:solidFill>
              </a:rPr>
              <a:t>動画</a:t>
            </a:r>
            <a:r>
              <a:rPr kumimoji="1" lang="ja-JP" altLang="en-US" sz="1800" dirty="0">
                <a:solidFill>
                  <a:schemeClr val="tx2"/>
                </a:solidFill>
              </a:rPr>
              <a:t>を</a:t>
            </a:r>
            <a:r>
              <a:rPr lang="en-US" altLang="ja-JP" sz="1800" dirty="0">
                <a:solidFill>
                  <a:schemeClr val="tx2"/>
                </a:solidFill>
              </a:rPr>
              <a:t>YouTube</a:t>
            </a:r>
            <a:r>
              <a:rPr lang="ja-JP" altLang="en-US" sz="1800" dirty="0">
                <a:solidFill>
                  <a:schemeClr val="tx2"/>
                </a:solidFill>
              </a:rPr>
              <a:t>チャンネルで</a:t>
            </a:r>
            <a:r>
              <a:rPr kumimoji="1" lang="ja-JP" altLang="en-US" sz="1800" dirty="0">
                <a:solidFill>
                  <a:schemeClr val="tx2"/>
                </a:solidFill>
              </a:rPr>
              <a:t>提供</a:t>
            </a:r>
            <a:endParaRPr kumimoji="1" lang="en-US" altLang="ja-JP" sz="1800" dirty="0">
              <a:solidFill>
                <a:schemeClr val="tx2"/>
              </a:solidFill>
            </a:endParaRPr>
          </a:p>
          <a:p>
            <a:pPr marL="0" indent="0">
              <a:buNone/>
            </a:pPr>
            <a:endParaRPr lang="en-US" altLang="ja-JP" sz="1800" dirty="0">
              <a:solidFill>
                <a:schemeClr val="tx2"/>
              </a:solidFill>
            </a:endParaRPr>
          </a:p>
          <a:p>
            <a:pPr marL="0" indent="0">
              <a:buNone/>
            </a:pPr>
            <a:r>
              <a:rPr lang="en-US" altLang="ja-JP" sz="1800" dirty="0">
                <a:solidFill>
                  <a:schemeClr val="tx2"/>
                </a:solidFill>
                <a:hlinkClick r:id="rId2"/>
              </a:rPr>
              <a:t>https://www.youtube.com/@jp_website_industries</a:t>
            </a:r>
            <a:endParaRPr kumimoji="1" lang="ja-JP" altLang="en-US" sz="1800" dirty="0">
              <a:solidFill>
                <a:schemeClr val="tx2"/>
              </a:solidFill>
            </a:endParaRPr>
          </a:p>
        </p:txBody>
      </p:sp>
      <p:grpSp>
        <p:nvGrpSpPr>
          <p:cNvPr id="14" name="Group 13">
            <a:extLst>
              <a:ext uri="{FF2B5EF4-FFF2-40B4-BE49-F238E27FC236}">
                <a16:creationId xmlns:a16="http://schemas.microsoft.com/office/drawing/2014/main" id="{569E5994-073E-4708-B3E6-43BFED0CE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381784" y="4178643"/>
            <a:ext cx="3061444" cy="2297267"/>
            <a:chOff x="-305" y="-1"/>
            <a:chExt cx="3832880" cy="2876136"/>
          </a:xfrm>
        </p:grpSpPr>
        <p:sp>
          <p:nvSpPr>
            <p:cNvPr id="15" name="Freeform: Shape 14">
              <a:extLst>
                <a:ext uri="{FF2B5EF4-FFF2-40B4-BE49-F238E27FC236}">
                  <a16:creationId xmlns:a16="http://schemas.microsoft.com/office/drawing/2014/main" id="{532F818D-9087-4691-AABA-465619A0C2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8B7668A-5C96-4FB9-BFA9-38094EB87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BF4F95BD-8661-4C45-94E3-CF3159BF4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E85BBF8A-E2FB-47F6-A60F-4FB855D50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図 4" descr="ロゴ&#10;&#10;AI 生成コンテンツは誤りを含む可能性があります。">
            <a:extLst>
              <a:ext uri="{FF2B5EF4-FFF2-40B4-BE49-F238E27FC236}">
                <a16:creationId xmlns:a16="http://schemas.microsoft.com/office/drawing/2014/main" id="{5BA9AEE5-D782-DBEE-739F-4E8C26F2EFD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672" y="2848005"/>
            <a:ext cx="4825999" cy="3217333"/>
          </a:xfrm>
          <a:prstGeom prst="rect">
            <a:avLst/>
          </a:prstGeom>
        </p:spPr>
      </p:pic>
      <p:grpSp>
        <p:nvGrpSpPr>
          <p:cNvPr id="20" name="Group 19">
            <a:extLst>
              <a:ext uri="{FF2B5EF4-FFF2-40B4-BE49-F238E27FC236}">
                <a16:creationId xmlns:a16="http://schemas.microsoft.com/office/drawing/2014/main" id="{DD81D498-EAA8-40F3-8230-AE4DEDA383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906190" y="0"/>
            <a:ext cx="3282247" cy="2837712"/>
            <a:chOff x="-305" y="-4155"/>
            <a:chExt cx="2514948" cy="2174333"/>
          </a:xfrm>
        </p:grpSpPr>
        <p:sp>
          <p:nvSpPr>
            <p:cNvPr id="21" name="Freeform: Shape 20">
              <a:extLst>
                <a:ext uri="{FF2B5EF4-FFF2-40B4-BE49-F238E27FC236}">
                  <a16:creationId xmlns:a16="http://schemas.microsoft.com/office/drawing/2014/main" id="{262F2402-5879-41A3-ACEC-6D2811BA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BBD41895-A230-4959-97BA-80F516383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E670BD54-10A6-4092-9E32-647B2F870D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4" name="Freeform: Shape 23">
              <a:extLst>
                <a:ext uri="{FF2B5EF4-FFF2-40B4-BE49-F238E27FC236}">
                  <a16:creationId xmlns:a16="http://schemas.microsoft.com/office/drawing/2014/main" id="{1C2B9A82-4826-4BF4-A16E-0B005FE761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860436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440A548-C0D4-4418-940E-EDC2F1D9A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708B267-8CD2-4684-A57B-9F1070769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DC6963D1-43DA-9926-E14B-393934B6B46F}"/>
              </a:ext>
            </a:extLst>
          </p:cNvPr>
          <p:cNvSpPr>
            <a:spLocks noGrp="1"/>
          </p:cNvSpPr>
          <p:nvPr>
            <p:ph type="title"/>
          </p:nvPr>
        </p:nvSpPr>
        <p:spPr>
          <a:xfrm>
            <a:off x="6617740" y="802955"/>
            <a:ext cx="5150190" cy="1454051"/>
          </a:xfrm>
        </p:spPr>
        <p:txBody>
          <a:bodyPr>
            <a:normAutofit/>
          </a:bodyPr>
          <a:lstStyle/>
          <a:p>
            <a:r>
              <a:rPr kumimoji="1" lang="en-US" altLang="ja-JP" sz="3600" dirty="0">
                <a:solidFill>
                  <a:schemeClr val="tx2"/>
                </a:solidFill>
              </a:rPr>
              <a:t>CCNA</a:t>
            </a:r>
            <a:r>
              <a:rPr kumimoji="1" lang="ja-JP" altLang="en-US" sz="3600" dirty="0">
                <a:solidFill>
                  <a:schemeClr val="tx2"/>
                </a:solidFill>
              </a:rPr>
              <a:t>対策コースの特徴</a:t>
            </a:r>
          </a:p>
        </p:txBody>
      </p:sp>
      <p:grpSp>
        <p:nvGrpSpPr>
          <p:cNvPr id="31" name="Group 30">
            <a:extLst>
              <a:ext uri="{FF2B5EF4-FFF2-40B4-BE49-F238E27FC236}">
                <a16:creationId xmlns:a16="http://schemas.microsoft.com/office/drawing/2014/main" id="{41E5AB36-9328-47E9-95AD-E38AC1C0E1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369"/>
            <a:ext cx="6091008" cy="6858000"/>
            <a:chOff x="305" y="-369"/>
            <a:chExt cx="6091008" cy="6858000"/>
          </a:xfrm>
        </p:grpSpPr>
        <p:sp>
          <p:nvSpPr>
            <p:cNvPr id="32" name="Freeform: Shape 31">
              <a:extLst>
                <a:ext uri="{FF2B5EF4-FFF2-40B4-BE49-F238E27FC236}">
                  <a16:creationId xmlns:a16="http://schemas.microsoft.com/office/drawing/2014/main" id="{4532450F-A219-4BF5-88FA-A47084237C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57007" cy="6858000"/>
            </a:xfrm>
            <a:custGeom>
              <a:avLst/>
              <a:gdLst>
                <a:gd name="connsiteX0" fmla="*/ 1423825 w 6057007"/>
                <a:gd name="connsiteY0" fmla="*/ 0 h 6858000"/>
                <a:gd name="connsiteX1" fmla="*/ 4262456 w 6057007"/>
                <a:gd name="connsiteY1" fmla="*/ 0 h 6858000"/>
                <a:gd name="connsiteX2" fmla="*/ 4371584 w 6057007"/>
                <a:gd name="connsiteY2" fmla="*/ 79625 h 6858000"/>
                <a:gd name="connsiteX3" fmla="*/ 5400299 w 6057007"/>
                <a:gd name="connsiteY3" fmla="*/ 1779691 h 6858000"/>
                <a:gd name="connsiteX4" fmla="*/ 5961759 w 6057007"/>
                <a:gd name="connsiteY4" fmla="*/ 4554903 h 6858000"/>
                <a:gd name="connsiteX5" fmla="*/ 4326541 w 6057007"/>
                <a:gd name="connsiteY5" fmla="*/ 6729688 h 6858000"/>
                <a:gd name="connsiteX6" fmla="*/ 4109121 w 6057007"/>
                <a:gd name="connsiteY6" fmla="*/ 6858000 h 6858000"/>
                <a:gd name="connsiteX7" fmla="*/ 1145358 w 6057007"/>
                <a:gd name="connsiteY7" fmla="*/ 6858000 h 6858000"/>
                <a:gd name="connsiteX8" fmla="*/ 1143587 w 6057007"/>
                <a:gd name="connsiteY8" fmla="*/ 6856705 h 6858000"/>
                <a:gd name="connsiteX9" fmla="*/ 162579 w 6057007"/>
                <a:gd name="connsiteY9" fmla="*/ 6240990 h 6858000"/>
                <a:gd name="connsiteX10" fmla="*/ 0 w 6057007"/>
                <a:gd name="connsiteY10" fmla="*/ 6125553 h 6858000"/>
                <a:gd name="connsiteX11" fmla="*/ 0 w 6057007"/>
                <a:gd name="connsiteY11" fmla="*/ 4670879 h 6858000"/>
                <a:gd name="connsiteX12" fmla="*/ 38388 w 6057007"/>
                <a:gd name="connsiteY12" fmla="*/ 4778792 h 6858000"/>
                <a:gd name="connsiteX13" fmla="*/ 155449 w 6057007"/>
                <a:gd name="connsiteY13" fmla="*/ 5029879 h 6858000"/>
                <a:gd name="connsiteX14" fmla="*/ 411802 w 6057007"/>
                <a:gd name="connsiteY14" fmla="*/ 5399531 h 6858000"/>
                <a:gd name="connsiteX15" fmla="*/ 806388 w 6057007"/>
                <a:gd name="connsiteY15" fmla="*/ 5659633 h 6858000"/>
                <a:gd name="connsiteX16" fmla="*/ 1801512 w 6057007"/>
                <a:gd name="connsiteY16" fmla="*/ 6314010 h 6858000"/>
                <a:gd name="connsiteX17" fmla="*/ 2653483 w 6057007"/>
                <a:gd name="connsiteY17" fmla="*/ 6529898 h 6858000"/>
                <a:gd name="connsiteX18" fmla="*/ 3666486 w 6057007"/>
                <a:gd name="connsiteY18" fmla="*/ 6190615 h 6858000"/>
                <a:gd name="connsiteX19" fmla="*/ 4658657 w 6057007"/>
                <a:gd name="connsiteY19" fmla="*/ 5428179 h 6858000"/>
                <a:gd name="connsiteX20" fmla="*/ 5222967 w 6057007"/>
                <a:gd name="connsiteY20" fmla="*/ 4356944 h 6858000"/>
                <a:gd name="connsiteX21" fmla="*/ 4724795 w 6057007"/>
                <a:gd name="connsiteY21" fmla="*/ 2210416 h 6858000"/>
                <a:gd name="connsiteX22" fmla="*/ 4473185 w 6057007"/>
                <a:gd name="connsiteY22" fmla="*/ 1691554 h 6858000"/>
                <a:gd name="connsiteX23" fmla="*/ 4046677 w 6057007"/>
                <a:gd name="connsiteY23" fmla="*/ 911781 h 6858000"/>
                <a:gd name="connsiteX24" fmla="*/ 3555564 w 6057007"/>
                <a:gd name="connsiteY24" fmla="*/ 585888 h 6858000"/>
                <a:gd name="connsiteX25" fmla="*/ 2405914 w 6057007"/>
                <a:gd name="connsiteY25" fmla="*/ 536282 h 6858000"/>
                <a:gd name="connsiteX26" fmla="*/ 1345719 w 6057007"/>
                <a:gd name="connsiteY26" fmla="*/ 957619 h 6858000"/>
                <a:gd name="connsiteX27" fmla="*/ 73341 w 6057007"/>
                <a:gd name="connsiteY27" fmla="*/ 2571698 h 6858000"/>
                <a:gd name="connsiteX28" fmla="*/ 0 w 6057007"/>
                <a:gd name="connsiteY28" fmla="*/ 2803810 h 6858000"/>
                <a:gd name="connsiteX29" fmla="*/ 0 w 6057007"/>
                <a:gd name="connsiteY29" fmla="*/ 1147591 h 6858000"/>
                <a:gd name="connsiteX30" fmla="*/ 142706 w 6057007"/>
                <a:gd name="connsiteY30" fmla="*/ 968763 h 6858000"/>
                <a:gd name="connsiteX31" fmla="*/ 971831 w 6057007"/>
                <a:gd name="connsiteY31" fmla="*/ 249890 h 6858000"/>
                <a:gd name="connsiteX32" fmla="*/ 1288677 w 6057007"/>
                <a:gd name="connsiteY32" fmla="*/ 6583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057007" h="6858000">
                  <a:moveTo>
                    <a:pt x="1423825" y="0"/>
                  </a:moveTo>
                  <a:lnTo>
                    <a:pt x="4262456" y="0"/>
                  </a:lnTo>
                  <a:lnTo>
                    <a:pt x="4371584" y="79625"/>
                  </a:lnTo>
                  <a:cubicBezTo>
                    <a:pt x="4860533" y="476670"/>
                    <a:pt x="5063885" y="1132812"/>
                    <a:pt x="5400299" y="1779691"/>
                  </a:cubicBezTo>
                  <a:cubicBezTo>
                    <a:pt x="5848849" y="2642194"/>
                    <a:pt x="6244956" y="3497996"/>
                    <a:pt x="5961759" y="4554903"/>
                  </a:cubicBezTo>
                  <a:cubicBezTo>
                    <a:pt x="5691575" y="5563242"/>
                    <a:pt x="5092427" y="6238887"/>
                    <a:pt x="4326541" y="6729688"/>
                  </a:cubicBezTo>
                  <a:lnTo>
                    <a:pt x="4109121" y="6858000"/>
                  </a:lnTo>
                  <a:lnTo>
                    <a:pt x="1145358" y="6858000"/>
                  </a:lnTo>
                  <a:lnTo>
                    <a:pt x="1143587" y="6856705"/>
                  </a:lnTo>
                  <a:cubicBezTo>
                    <a:pt x="699546" y="6541440"/>
                    <a:pt x="399287" y="6392433"/>
                    <a:pt x="162579" y="6240990"/>
                  </a:cubicBezTo>
                  <a:lnTo>
                    <a:pt x="0" y="6125553"/>
                  </a:lnTo>
                  <a:lnTo>
                    <a:pt x="0" y="4670879"/>
                  </a:lnTo>
                  <a:lnTo>
                    <a:pt x="38388" y="4778792"/>
                  </a:lnTo>
                  <a:cubicBezTo>
                    <a:pt x="72793" y="4862402"/>
                    <a:pt x="111802" y="4945953"/>
                    <a:pt x="155449" y="5029879"/>
                  </a:cubicBezTo>
                  <a:cubicBezTo>
                    <a:pt x="273464" y="5256810"/>
                    <a:pt x="351295" y="5344113"/>
                    <a:pt x="411802" y="5399531"/>
                  </a:cubicBezTo>
                  <a:cubicBezTo>
                    <a:pt x="500065" y="5480405"/>
                    <a:pt x="628514" y="5555615"/>
                    <a:pt x="806388" y="5659633"/>
                  </a:cubicBezTo>
                  <a:cubicBezTo>
                    <a:pt x="1044358" y="5798926"/>
                    <a:pt x="1370396" y="5989780"/>
                    <a:pt x="1801512" y="6314010"/>
                  </a:cubicBezTo>
                  <a:cubicBezTo>
                    <a:pt x="2037213" y="6491324"/>
                    <a:pt x="2315885" y="6561958"/>
                    <a:pt x="2653483" y="6529898"/>
                  </a:cubicBezTo>
                  <a:cubicBezTo>
                    <a:pt x="2962383" y="6500529"/>
                    <a:pt x="3312661" y="6383221"/>
                    <a:pt x="3666486" y="6190615"/>
                  </a:cubicBezTo>
                  <a:cubicBezTo>
                    <a:pt x="4083218" y="5963697"/>
                    <a:pt x="4407642" y="5714350"/>
                    <a:pt x="4658657" y="5428179"/>
                  </a:cubicBezTo>
                  <a:cubicBezTo>
                    <a:pt x="4927319" y="5121947"/>
                    <a:pt x="5111907" y="4771422"/>
                    <a:pt x="5222967" y="4356944"/>
                  </a:cubicBezTo>
                  <a:cubicBezTo>
                    <a:pt x="5418167" y="3628447"/>
                    <a:pt x="5139747" y="3007703"/>
                    <a:pt x="4724795" y="2210416"/>
                  </a:cubicBezTo>
                  <a:cubicBezTo>
                    <a:pt x="4631776" y="2031551"/>
                    <a:pt x="4551122" y="1858737"/>
                    <a:pt x="4473185" y="1691554"/>
                  </a:cubicBezTo>
                  <a:cubicBezTo>
                    <a:pt x="4326842" y="1377756"/>
                    <a:pt x="4200559" y="1106810"/>
                    <a:pt x="4046677" y="911781"/>
                  </a:cubicBezTo>
                  <a:cubicBezTo>
                    <a:pt x="3910561" y="739097"/>
                    <a:pt x="3763658" y="641647"/>
                    <a:pt x="3555564" y="585888"/>
                  </a:cubicBezTo>
                  <a:cubicBezTo>
                    <a:pt x="3178534" y="484863"/>
                    <a:pt x="2791842" y="468166"/>
                    <a:pt x="2405914" y="536282"/>
                  </a:cubicBezTo>
                  <a:cubicBezTo>
                    <a:pt x="2032757" y="602054"/>
                    <a:pt x="1676044" y="743871"/>
                    <a:pt x="1345719" y="957619"/>
                  </a:cubicBezTo>
                  <a:cubicBezTo>
                    <a:pt x="762775" y="1334788"/>
                    <a:pt x="318714" y="1900690"/>
                    <a:pt x="73341" y="2571698"/>
                  </a:cubicBezTo>
                  <a:lnTo>
                    <a:pt x="0" y="2803810"/>
                  </a:lnTo>
                  <a:lnTo>
                    <a:pt x="0" y="1147591"/>
                  </a:lnTo>
                  <a:lnTo>
                    <a:pt x="142706" y="968763"/>
                  </a:lnTo>
                  <a:cubicBezTo>
                    <a:pt x="388539" y="688063"/>
                    <a:pt x="668237" y="446316"/>
                    <a:pt x="971831" y="249890"/>
                  </a:cubicBezTo>
                  <a:cubicBezTo>
                    <a:pt x="1074829" y="183240"/>
                    <a:pt x="1180574" y="121805"/>
                    <a:pt x="1288677" y="6583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reeform: Shape 32">
              <a:extLst>
                <a:ext uri="{FF2B5EF4-FFF2-40B4-BE49-F238E27FC236}">
                  <a16:creationId xmlns:a16="http://schemas.microsoft.com/office/drawing/2014/main" id="{035AC662-4000-411A-9E33-6A4B6C0FCB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91008" cy="6858000"/>
            </a:xfrm>
            <a:custGeom>
              <a:avLst/>
              <a:gdLst>
                <a:gd name="connsiteX0" fmla="*/ 0 w 6091008"/>
                <a:gd name="connsiteY0" fmla="*/ 5476844 h 6858000"/>
                <a:gd name="connsiteX1" fmla="*/ 15220 w 6091008"/>
                <a:gd name="connsiteY1" fmla="*/ 5501668 h 6858000"/>
                <a:gd name="connsiteX2" fmla="*/ 198940 w 6091008"/>
                <a:gd name="connsiteY2" fmla="*/ 5717964 h 6858000"/>
                <a:gd name="connsiteX3" fmla="*/ 251499 w 6091008"/>
                <a:gd name="connsiteY3" fmla="*/ 5763842 h 6858000"/>
                <a:gd name="connsiteX4" fmla="*/ 308460 w 6091008"/>
                <a:gd name="connsiteY4" fmla="*/ 5806337 h 6858000"/>
                <a:gd name="connsiteX5" fmla="*/ 368305 w 6091008"/>
                <a:gd name="connsiteY5" fmla="*/ 5847248 h 6858000"/>
                <a:gd name="connsiteX6" fmla="*/ 430451 w 6091008"/>
                <a:gd name="connsiteY6" fmla="*/ 5887305 h 6858000"/>
                <a:gd name="connsiteX7" fmla="*/ 975811 w 6091008"/>
                <a:gd name="connsiteY7" fmla="*/ 6205653 h 6858000"/>
                <a:gd name="connsiteX8" fmla="*/ 1510250 w 6091008"/>
                <a:gd name="connsiteY8" fmla="*/ 6575390 h 6858000"/>
                <a:gd name="connsiteX9" fmla="*/ 2002437 w 6091008"/>
                <a:gd name="connsiteY9" fmla="*/ 6825029 h 6858000"/>
                <a:gd name="connsiteX10" fmla="*/ 2137670 w 6091008"/>
                <a:gd name="connsiteY10" fmla="*/ 6856874 h 6858000"/>
                <a:gd name="connsiteX11" fmla="*/ 2145778 w 6091008"/>
                <a:gd name="connsiteY11" fmla="*/ 6858000 h 6858000"/>
                <a:gd name="connsiteX12" fmla="*/ 1098858 w 6091008"/>
                <a:gd name="connsiteY12" fmla="*/ 6858000 h 6858000"/>
                <a:gd name="connsiteX13" fmla="*/ 1004166 w 6091008"/>
                <a:gd name="connsiteY13" fmla="*/ 6786858 h 6858000"/>
                <a:gd name="connsiteX14" fmla="*/ 751974 w 6091008"/>
                <a:gd name="connsiteY14" fmla="*/ 6608169 h 6858000"/>
                <a:gd name="connsiteX15" fmla="*/ 623305 w 6091008"/>
                <a:gd name="connsiteY15" fmla="*/ 6522172 h 6858000"/>
                <a:gd name="connsiteX16" fmla="*/ 492346 w 6091008"/>
                <a:gd name="connsiteY16" fmla="*/ 6437477 h 6858000"/>
                <a:gd name="connsiteX17" fmla="*/ 358536 w 6091008"/>
                <a:gd name="connsiteY17" fmla="*/ 6352312 h 6858000"/>
                <a:gd name="connsiteX18" fmla="*/ 290710 w 6091008"/>
                <a:gd name="connsiteY18" fmla="*/ 6308820 h 6858000"/>
                <a:gd name="connsiteX19" fmla="*/ 221792 w 6091008"/>
                <a:gd name="connsiteY19" fmla="*/ 6263122 h 6858000"/>
                <a:gd name="connsiteX20" fmla="*/ 152460 w 6091008"/>
                <a:gd name="connsiteY20" fmla="*/ 6215106 h 6858000"/>
                <a:gd name="connsiteX21" fmla="*/ 83055 w 6091008"/>
                <a:gd name="connsiteY21" fmla="*/ 6163978 h 6858000"/>
                <a:gd name="connsiteX22" fmla="*/ 14161 w 6091008"/>
                <a:gd name="connsiteY22" fmla="*/ 6109014 h 6858000"/>
                <a:gd name="connsiteX23" fmla="*/ 0 w 6091008"/>
                <a:gd name="connsiteY23" fmla="*/ 6096195 h 6858000"/>
                <a:gd name="connsiteX24" fmla="*/ 3707444 w 6091008"/>
                <a:gd name="connsiteY24" fmla="*/ 0 h 6858000"/>
                <a:gd name="connsiteX25" fmla="*/ 4265528 w 6091008"/>
                <a:gd name="connsiteY25" fmla="*/ 0 h 6858000"/>
                <a:gd name="connsiteX26" fmla="*/ 4291472 w 6091008"/>
                <a:gd name="connsiteY26" fmla="*/ 15596 h 6858000"/>
                <a:gd name="connsiteX27" fmla="*/ 4431124 w 6091008"/>
                <a:gd name="connsiteY27" fmla="*/ 119052 h 6858000"/>
                <a:gd name="connsiteX28" fmla="*/ 4899570 w 6091008"/>
                <a:gd name="connsiteY28" fmla="*/ 643769 h 6858000"/>
                <a:gd name="connsiteX29" fmla="*/ 5247925 w 6091008"/>
                <a:gd name="connsiteY29" fmla="*/ 1232134 h 6858000"/>
                <a:gd name="connsiteX30" fmla="*/ 5401234 w 6091008"/>
                <a:gd name="connsiteY30" fmla="*/ 1518442 h 6858000"/>
                <a:gd name="connsiteX31" fmla="*/ 5480921 w 6091008"/>
                <a:gd name="connsiteY31" fmla="*/ 1662114 h 6858000"/>
                <a:gd name="connsiteX32" fmla="*/ 5561804 w 6091008"/>
                <a:gd name="connsiteY32" fmla="*/ 1812436 h 6858000"/>
                <a:gd name="connsiteX33" fmla="*/ 5855037 w 6091008"/>
                <a:gd name="connsiteY33" fmla="*/ 2457716 h 6858000"/>
                <a:gd name="connsiteX34" fmla="*/ 6052254 w 6091008"/>
                <a:gd name="connsiteY34" fmla="*/ 3193699 h 6858000"/>
                <a:gd name="connsiteX35" fmla="*/ 6073151 w 6091008"/>
                <a:gd name="connsiteY35" fmla="*/ 4004612 h 6858000"/>
                <a:gd name="connsiteX36" fmla="*/ 6067309 w 6091008"/>
                <a:gd name="connsiteY36" fmla="*/ 4055890 h 6858000"/>
                <a:gd name="connsiteX37" fmla="*/ 6059979 w 6091008"/>
                <a:gd name="connsiteY37" fmla="*/ 4106917 h 6858000"/>
                <a:gd name="connsiteX38" fmla="*/ 6052371 w 6091008"/>
                <a:gd name="connsiteY38" fmla="*/ 4158016 h 6858000"/>
                <a:gd name="connsiteX39" fmla="*/ 6043434 w 6091008"/>
                <a:gd name="connsiteY39" fmla="*/ 4208759 h 6858000"/>
                <a:gd name="connsiteX40" fmla="*/ 6023229 w 6091008"/>
                <a:gd name="connsiteY40" fmla="*/ 4309769 h 6858000"/>
                <a:gd name="connsiteX41" fmla="*/ 5999922 w 6091008"/>
                <a:gd name="connsiteY41" fmla="*/ 4409799 h 6858000"/>
                <a:gd name="connsiteX42" fmla="*/ 5987157 w 6091008"/>
                <a:gd name="connsiteY42" fmla="*/ 4459369 h 6858000"/>
                <a:gd name="connsiteX43" fmla="*/ 5973731 w 6091008"/>
                <a:gd name="connsiteY43" fmla="*/ 4508027 h 6858000"/>
                <a:gd name="connsiteX44" fmla="*/ 5944653 w 6091008"/>
                <a:gd name="connsiteY44" fmla="*/ 4602538 h 6858000"/>
                <a:gd name="connsiteX45" fmla="*/ 5915334 w 6091008"/>
                <a:gd name="connsiteY45" fmla="*/ 4696982 h 6858000"/>
                <a:gd name="connsiteX46" fmla="*/ 5881786 w 6091008"/>
                <a:gd name="connsiteY46" fmla="*/ 4790295 h 6858000"/>
                <a:gd name="connsiteX47" fmla="*/ 5539609 w 6091008"/>
                <a:gd name="connsiteY47" fmla="*/ 5504511 h 6858000"/>
                <a:gd name="connsiteX48" fmla="*/ 5432400 w 6091008"/>
                <a:gd name="connsiteY48" fmla="*/ 5669348 h 6858000"/>
                <a:gd name="connsiteX49" fmla="*/ 5404330 w 6091008"/>
                <a:gd name="connsiteY49" fmla="*/ 5709372 h 6858000"/>
                <a:gd name="connsiteX50" fmla="*/ 5375525 w 6091008"/>
                <a:gd name="connsiteY50" fmla="*/ 5748757 h 6858000"/>
                <a:gd name="connsiteX51" fmla="*/ 5317831 w 6091008"/>
                <a:gd name="connsiteY51" fmla="*/ 5827355 h 6858000"/>
                <a:gd name="connsiteX52" fmla="*/ 5288208 w 6091008"/>
                <a:gd name="connsiteY52" fmla="*/ 5865932 h 6858000"/>
                <a:gd name="connsiteX53" fmla="*/ 5273251 w 6091008"/>
                <a:gd name="connsiteY53" fmla="*/ 5885035 h 6858000"/>
                <a:gd name="connsiteX54" fmla="*/ 5256656 w 6091008"/>
                <a:gd name="connsiteY54" fmla="*/ 5902520 h 6858000"/>
                <a:gd name="connsiteX55" fmla="*/ 5189858 w 6091008"/>
                <a:gd name="connsiteY55" fmla="*/ 5971616 h 6858000"/>
                <a:gd name="connsiteX56" fmla="*/ 5156287 w 6091008"/>
                <a:gd name="connsiteY56" fmla="*/ 6005600 h 6858000"/>
                <a:gd name="connsiteX57" fmla="*/ 5121598 w 6091008"/>
                <a:gd name="connsiteY57" fmla="*/ 6037962 h 6858000"/>
                <a:gd name="connsiteX58" fmla="*/ 5051798 w 6091008"/>
                <a:gd name="connsiteY58" fmla="*/ 6101838 h 6858000"/>
                <a:gd name="connsiteX59" fmla="*/ 4463594 w 6091008"/>
                <a:gd name="connsiteY59" fmla="*/ 6532280 h 6858000"/>
                <a:gd name="connsiteX60" fmla="*/ 4388637 w 6091008"/>
                <a:gd name="connsiteY60" fmla="*/ 6579169 h 6858000"/>
                <a:gd name="connsiteX61" fmla="*/ 4312856 w 6091008"/>
                <a:gd name="connsiteY61" fmla="*/ 6623337 h 6858000"/>
                <a:gd name="connsiteX62" fmla="*/ 4237558 w 6091008"/>
                <a:gd name="connsiteY62" fmla="*/ 6667632 h 6858000"/>
                <a:gd name="connsiteX63" fmla="*/ 4161774 w 6091008"/>
                <a:gd name="connsiteY63" fmla="*/ 6709883 h 6858000"/>
                <a:gd name="connsiteX64" fmla="*/ 4010448 w 6091008"/>
                <a:gd name="connsiteY64" fmla="*/ 6792981 h 6858000"/>
                <a:gd name="connsiteX65" fmla="*/ 3935163 w 6091008"/>
                <a:gd name="connsiteY65" fmla="*/ 6834338 h 6858000"/>
                <a:gd name="connsiteX66" fmla="*/ 3892887 w 6091008"/>
                <a:gd name="connsiteY66" fmla="*/ 6858000 h 6858000"/>
                <a:gd name="connsiteX67" fmla="*/ 2743942 w 6091008"/>
                <a:gd name="connsiteY67" fmla="*/ 6858000 h 6858000"/>
                <a:gd name="connsiteX68" fmla="*/ 2852577 w 6091008"/>
                <a:gd name="connsiteY68" fmla="*/ 6838910 h 6858000"/>
                <a:gd name="connsiteX69" fmla="*/ 3143255 w 6091008"/>
                <a:gd name="connsiteY69" fmla="*/ 6759775 h 6858000"/>
                <a:gd name="connsiteX70" fmla="*/ 3430899 w 6091008"/>
                <a:gd name="connsiteY70" fmla="*/ 6650056 h 6858000"/>
                <a:gd name="connsiteX71" fmla="*/ 3713289 w 6091008"/>
                <a:gd name="connsiteY71" fmla="*/ 6514054 h 6858000"/>
                <a:gd name="connsiteX72" fmla="*/ 3981228 w 6091008"/>
                <a:gd name="connsiteY72" fmla="*/ 6334878 h 6858000"/>
                <a:gd name="connsiteX73" fmla="*/ 4107885 w 6091008"/>
                <a:gd name="connsiteY73" fmla="*/ 6233689 h 6858000"/>
                <a:gd name="connsiteX74" fmla="*/ 4169795 w 6091008"/>
                <a:gd name="connsiteY74" fmla="*/ 6181389 h 6858000"/>
                <a:gd name="connsiteX75" fmla="*/ 4229189 w 6091008"/>
                <a:gd name="connsiteY75" fmla="*/ 6125914 h 6858000"/>
                <a:gd name="connsiteX76" fmla="*/ 4652064 w 6091008"/>
                <a:gd name="connsiteY76" fmla="*/ 5641457 h 6858000"/>
                <a:gd name="connsiteX77" fmla="*/ 4697555 w 6091008"/>
                <a:gd name="connsiteY77" fmla="*/ 5576516 h 6858000"/>
                <a:gd name="connsiteX78" fmla="*/ 4720492 w 6091008"/>
                <a:gd name="connsiteY78" fmla="*/ 5544537 h 6858000"/>
                <a:gd name="connsiteX79" fmla="*/ 4741922 w 6091008"/>
                <a:gd name="connsiteY79" fmla="*/ 5511420 h 6858000"/>
                <a:gd name="connsiteX80" fmla="*/ 4784179 w 6091008"/>
                <a:gd name="connsiteY80" fmla="*/ 5445022 h 6858000"/>
                <a:gd name="connsiteX81" fmla="*/ 4794796 w 6091008"/>
                <a:gd name="connsiteY81" fmla="*/ 5428584 h 6858000"/>
                <a:gd name="connsiteX82" fmla="*/ 4807173 w 6091008"/>
                <a:gd name="connsiteY82" fmla="*/ 5413795 h 6858000"/>
                <a:gd name="connsiteX83" fmla="*/ 4830010 w 6091008"/>
                <a:gd name="connsiteY83" fmla="*/ 5382674 h 6858000"/>
                <a:gd name="connsiteX84" fmla="*/ 4874298 w 6091008"/>
                <a:gd name="connsiteY84" fmla="*/ 5319323 h 6858000"/>
                <a:gd name="connsiteX85" fmla="*/ 4896484 w 6091008"/>
                <a:gd name="connsiteY85" fmla="*/ 5287734 h 6858000"/>
                <a:gd name="connsiteX86" fmla="*/ 4918019 w 6091008"/>
                <a:gd name="connsiteY86" fmla="*/ 5255673 h 6858000"/>
                <a:gd name="connsiteX87" fmla="*/ 4999238 w 6091008"/>
                <a:gd name="connsiteY87" fmla="*/ 5124058 h 6858000"/>
                <a:gd name="connsiteX88" fmla="*/ 5251271 w 6091008"/>
                <a:gd name="connsiteY88" fmla="*/ 4554965 h 6858000"/>
                <a:gd name="connsiteX89" fmla="*/ 5276136 w 6091008"/>
                <a:gd name="connsiteY89" fmla="*/ 4480521 h 6858000"/>
                <a:gd name="connsiteX90" fmla="*/ 5297442 w 6091008"/>
                <a:gd name="connsiteY90" fmla="*/ 4404389 h 6858000"/>
                <a:gd name="connsiteX91" fmla="*/ 5318953 w 6091008"/>
                <a:gd name="connsiteY91" fmla="*/ 4328458 h 6858000"/>
                <a:gd name="connsiteX92" fmla="*/ 5328684 w 6091008"/>
                <a:gd name="connsiteY92" fmla="*/ 4291175 h 6858000"/>
                <a:gd name="connsiteX93" fmla="*/ 5337470 w 6091008"/>
                <a:gd name="connsiteY93" fmla="*/ 4254522 h 6858000"/>
                <a:gd name="connsiteX94" fmla="*/ 5353277 w 6091008"/>
                <a:gd name="connsiteY94" fmla="*/ 4181038 h 6858000"/>
                <a:gd name="connsiteX95" fmla="*/ 5366762 w 6091008"/>
                <a:gd name="connsiteY95" fmla="*/ 4107520 h 6858000"/>
                <a:gd name="connsiteX96" fmla="*/ 5373105 w 6091008"/>
                <a:gd name="connsiteY96" fmla="*/ 4070802 h 6858000"/>
                <a:gd name="connsiteX97" fmla="*/ 5378288 w 6091008"/>
                <a:gd name="connsiteY97" fmla="*/ 4034066 h 6858000"/>
                <a:gd name="connsiteX98" fmla="*/ 5383471 w 6091008"/>
                <a:gd name="connsiteY98" fmla="*/ 3997331 h 6858000"/>
                <a:gd name="connsiteX99" fmla="*/ 5387373 w 6091008"/>
                <a:gd name="connsiteY99" fmla="*/ 3960547 h 6858000"/>
                <a:gd name="connsiteX100" fmla="*/ 5375699 w 6091008"/>
                <a:gd name="connsiteY100" fmla="*/ 3369810 h 6858000"/>
                <a:gd name="connsiteX101" fmla="*/ 5225695 w 6091008"/>
                <a:gd name="connsiteY101" fmla="*/ 2777923 h 6858000"/>
                <a:gd name="connsiteX102" fmla="*/ 4989893 w 6091008"/>
                <a:gd name="connsiteY102" fmla="*/ 2181595 h 6858000"/>
                <a:gd name="connsiteX103" fmla="*/ 4856777 w 6091008"/>
                <a:gd name="connsiteY103" fmla="*/ 1872581 h 6858000"/>
                <a:gd name="connsiteX104" fmla="*/ 4729367 w 6091008"/>
                <a:gd name="connsiteY104" fmla="*/ 1547581 h 6858000"/>
                <a:gd name="connsiteX105" fmla="*/ 4510575 w 6091008"/>
                <a:gd name="connsiteY105" fmla="*/ 917244 h 6858000"/>
                <a:gd name="connsiteX106" fmla="*/ 4387446 w 6091008"/>
                <a:gd name="connsiteY106" fmla="*/ 626512 h 6858000"/>
                <a:gd name="connsiteX107" fmla="*/ 4227716 w 6091008"/>
                <a:gd name="connsiteY107" fmla="*/ 368510 h 6858000"/>
                <a:gd name="connsiteX108" fmla="*/ 4017774 w 6091008"/>
                <a:gd name="connsiteY108" fmla="*/ 161674 h 6858000"/>
                <a:gd name="connsiteX109" fmla="*/ 3761542 w 6091008"/>
                <a:gd name="connsiteY109" fmla="*/ 19860 h 6858000"/>
                <a:gd name="connsiteX110" fmla="*/ 3727185 w 6091008"/>
                <a:gd name="connsiteY110" fmla="*/ 6533 h 6858000"/>
                <a:gd name="connsiteX111" fmla="*/ 1325680 w 6091008"/>
                <a:gd name="connsiteY111" fmla="*/ 0 h 6858000"/>
                <a:gd name="connsiteX112" fmla="*/ 2347354 w 6091008"/>
                <a:gd name="connsiteY112" fmla="*/ 0 h 6858000"/>
                <a:gd name="connsiteX113" fmla="*/ 2262734 w 6091008"/>
                <a:gd name="connsiteY113" fmla="*/ 20581 h 6858000"/>
                <a:gd name="connsiteX114" fmla="*/ 1969830 w 6091008"/>
                <a:gd name="connsiteY114" fmla="*/ 118108 h 6858000"/>
                <a:gd name="connsiteX115" fmla="*/ 1897367 w 6091008"/>
                <a:gd name="connsiteY115" fmla="*/ 145059 h 6858000"/>
                <a:gd name="connsiteX116" fmla="*/ 1825860 w 6091008"/>
                <a:gd name="connsiteY116" fmla="*/ 175210 h 6858000"/>
                <a:gd name="connsiteX117" fmla="*/ 1754258 w 6091008"/>
                <a:gd name="connsiteY117" fmla="*/ 204746 h 6858000"/>
                <a:gd name="connsiteX118" fmla="*/ 1683442 w 6091008"/>
                <a:gd name="connsiteY118" fmla="*/ 237143 h 6858000"/>
                <a:gd name="connsiteX119" fmla="*/ 1612330 w 6091008"/>
                <a:gd name="connsiteY119" fmla="*/ 268724 h 6858000"/>
                <a:gd name="connsiteX120" fmla="*/ 1542244 w 6091008"/>
                <a:gd name="connsiteY120" fmla="*/ 303229 h 6858000"/>
                <a:gd name="connsiteX121" fmla="*/ 1471990 w 6091008"/>
                <a:gd name="connsiteY121" fmla="*/ 337395 h 6858000"/>
                <a:gd name="connsiteX122" fmla="*/ 1402813 w 6091008"/>
                <a:gd name="connsiteY122" fmla="*/ 374794 h 6858000"/>
                <a:gd name="connsiteX123" fmla="*/ 1333886 w 6091008"/>
                <a:gd name="connsiteY123" fmla="*/ 412702 h 6858000"/>
                <a:gd name="connsiteX124" fmla="*/ 1266278 w 6091008"/>
                <a:gd name="connsiteY124" fmla="*/ 453907 h 6858000"/>
                <a:gd name="connsiteX125" fmla="*/ 1199136 w 6091008"/>
                <a:gd name="connsiteY125" fmla="*/ 496266 h 6858000"/>
                <a:gd name="connsiteX126" fmla="*/ 1182302 w 6091008"/>
                <a:gd name="connsiteY126" fmla="*/ 506917 h 6858000"/>
                <a:gd name="connsiteX127" fmla="*/ 1166009 w 6091008"/>
                <a:gd name="connsiteY127" fmla="*/ 518449 h 6858000"/>
                <a:gd name="connsiteX128" fmla="*/ 1133302 w 6091008"/>
                <a:gd name="connsiteY128" fmla="*/ 541479 h 6858000"/>
                <a:gd name="connsiteX129" fmla="*/ 1067923 w 6091008"/>
                <a:gd name="connsiteY129" fmla="*/ 587403 h 6858000"/>
                <a:gd name="connsiteX130" fmla="*/ 1051509 w 6091008"/>
                <a:gd name="connsiteY130" fmla="*/ 598902 h 6858000"/>
                <a:gd name="connsiteX131" fmla="*/ 1035673 w 6091008"/>
                <a:gd name="connsiteY131" fmla="*/ 611145 h 6858000"/>
                <a:gd name="connsiteX132" fmla="*/ 1003878 w 6091008"/>
                <a:gd name="connsiteY132" fmla="*/ 635598 h 6858000"/>
                <a:gd name="connsiteX133" fmla="*/ 877673 w 6091008"/>
                <a:gd name="connsiteY133" fmla="*/ 735582 h 6858000"/>
                <a:gd name="connsiteX134" fmla="*/ 417533 w 6091008"/>
                <a:gd name="connsiteY134" fmla="*/ 1198720 h 6858000"/>
                <a:gd name="connsiteX135" fmla="*/ 54935 w 6091008"/>
                <a:gd name="connsiteY135" fmla="*/ 1756293 h 6858000"/>
                <a:gd name="connsiteX136" fmla="*/ 17844 w 6091008"/>
                <a:gd name="connsiteY136" fmla="*/ 1831433 h 6858000"/>
                <a:gd name="connsiteX137" fmla="*/ 0 w 6091008"/>
                <a:gd name="connsiteY137" fmla="*/ 1869131 h 6858000"/>
                <a:gd name="connsiteX138" fmla="*/ 0 w 6091008"/>
                <a:gd name="connsiteY138" fmla="*/ 1198550 h 6858000"/>
                <a:gd name="connsiteX139" fmla="*/ 185957 w 6091008"/>
                <a:gd name="connsiteY139" fmla="*/ 961506 h 6858000"/>
                <a:gd name="connsiteX140" fmla="*/ 689746 w 6091008"/>
                <a:gd name="connsiteY140" fmla="*/ 447064 h 6858000"/>
                <a:gd name="connsiteX141" fmla="*/ 827126 w 6091008"/>
                <a:gd name="connsiteY141" fmla="*/ 333881 h 6858000"/>
                <a:gd name="connsiteX142" fmla="*/ 968997 w 6091008"/>
                <a:gd name="connsiteY142" fmla="*/ 228085 h 6858000"/>
                <a:gd name="connsiteX143" fmla="*/ 1004883 w 6091008"/>
                <a:gd name="connsiteY143" fmla="*/ 202373 h 6858000"/>
                <a:gd name="connsiteX144" fmla="*/ 1022826 w 6091008"/>
                <a:gd name="connsiteY144" fmla="*/ 189517 h 6858000"/>
                <a:gd name="connsiteX145" fmla="*/ 1041187 w 6091008"/>
                <a:gd name="connsiteY145" fmla="*/ 177509 h 6858000"/>
                <a:gd name="connsiteX146" fmla="*/ 1114760 w 6091008"/>
                <a:gd name="connsiteY146" fmla="*/ 129512 h 6858000"/>
                <a:gd name="connsiteX147" fmla="*/ 1188498 w 6091008"/>
                <a:gd name="connsiteY147" fmla="*/ 81854 h 6858000"/>
                <a:gd name="connsiteX148" fmla="*/ 1263461 w 6091008"/>
                <a:gd name="connsiteY148" fmla="*/ 3688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6091008" h="6858000">
                  <a:moveTo>
                    <a:pt x="0" y="5476844"/>
                  </a:moveTo>
                  <a:lnTo>
                    <a:pt x="15220" y="5501668"/>
                  </a:lnTo>
                  <a:cubicBezTo>
                    <a:pt x="69097" y="5585141"/>
                    <a:pt x="130925" y="5654403"/>
                    <a:pt x="198940" y="5717964"/>
                  </a:cubicBezTo>
                  <a:lnTo>
                    <a:pt x="251499" y="5763842"/>
                  </a:lnTo>
                  <a:lnTo>
                    <a:pt x="308460" y="5806337"/>
                  </a:lnTo>
                  <a:cubicBezTo>
                    <a:pt x="326685" y="5820934"/>
                    <a:pt x="348384" y="5833667"/>
                    <a:pt x="368305" y="5847248"/>
                  </a:cubicBezTo>
                  <a:cubicBezTo>
                    <a:pt x="388782" y="5860683"/>
                    <a:pt x="408424" y="5874336"/>
                    <a:pt x="430451" y="5887305"/>
                  </a:cubicBezTo>
                  <a:cubicBezTo>
                    <a:pt x="601703" y="5991186"/>
                    <a:pt x="792871" y="6091279"/>
                    <a:pt x="975811" y="6205653"/>
                  </a:cubicBezTo>
                  <a:cubicBezTo>
                    <a:pt x="1159565" y="6318920"/>
                    <a:pt x="1337666" y="6443625"/>
                    <a:pt x="1510250" y="6575390"/>
                  </a:cubicBezTo>
                  <a:cubicBezTo>
                    <a:pt x="1658997" y="6690317"/>
                    <a:pt x="1824862" y="6774210"/>
                    <a:pt x="2002437" y="6825029"/>
                  </a:cubicBezTo>
                  <a:cubicBezTo>
                    <a:pt x="2046812" y="6837803"/>
                    <a:pt x="2091936" y="6848385"/>
                    <a:pt x="2137670" y="6856874"/>
                  </a:cubicBezTo>
                  <a:lnTo>
                    <a:pt x="2145778" y="6858000"/>
                  </a:lnTo>
                  <a:lnTo>
                    <a:pt x="1098858" y="6858000"/>
                  </a:lnTo>
                  <a:lnTo>
                    <a:pt x="1004166" y="6786858"/>
                  </a:lnTo>
                  <a:cubicBezTo>
                    <a:pt x="920997" y="6725805"/>
                    <a:pt x="837118" y="6666016"/>
                    <a:pt x="751974" y="6608169"/>
                  </a:cubicBezTo>
                  <a:lnTo>
                    <a:pt x="623305" y="6522172"/>
                  </a:lnTo>
                  <a:lnTo>
                    <a:pt x="492346" y="6437477"/>
                  </a:lnTo>
                  <a:lnTo>
                    <a:pt x="358536" y="6352312"/>
                  </a:lnTo>
                  <a:lnTo>
                    <a:pt x="290710" y="6308820"/>
                  </a:lnTo>
                  <a:lnTo>
                    <a:pt x="221792" y="6263122"/>
                  </a:lnTo>
                  <a:cubicBezTo>
                    <a:pt x="198889" y="6248595"/>
                    <a:pt x="175526" y="6231442"/>
                    <a:pt x="152460" y="6215106"/>
                  </a:cubicBezTo>
                  <a:cubicBezTo>
                    <a:pt x="129301" y="6198154"/>
                    <a:pt x="105988" y="6183223"/>
                    <a:pt x="83055" y="6163978"/>
                  </a:cubicBezTo>
                  <a:lnTo>
                    <a:pt x="14161" y="6109014"/>
                  </a:lnTo>
                  <a:lnTo>
                    <a:pt x="0" y="6096195"/>
                  </a:lnTo>
                  <a:close/>
                  <a:moveTo>
                    <a:pt x="3707444" y="0"/>
                  </a:moveTo>
                  <a:lnTo>
                    <a:pt x="4265528" y="0"/>
                  </a:lnTo>
                  <a:lnTo>
                    <a:pt x="4291472" y="15596"/>
                  </a:lnTo>
                  <a:cubicBezTo>
                    <a:pt x="4339292" y="47637"/>
                    <a:pt x="4385917" y="82210"/>
                    <a:pt x="4431124" y="119052"/>
                  </a:cubicBezTo>
                  <a:cubicBezTo>
                    <a:pt x="4612085" y="266897"/>
                    <a:pt x="4766658" y="451392"/>
                    <a:pt x="4899570" y="643769"/>
                  </a:cubicBezTo>
                  <a:cubicBezTo>
                    <a:pt x="5032421" y="836866"/>
                    <a:pt x="5144168" y="1037706"/>
                    <a:pt x="5247925" y="1232134"/>
                  </a:cubicBezTo>
                  <a:cubicBezTo>
                    <a:pt x="5299886" y="1329516"/>
                    <a:pt x="5349860" y="1425631"/>
                    <a:pt x="5401234" y="1518442"/>
                  </a:cubicBezTo>
                  <a:lnTo>
                    <a:pt x="5480921" y="1662114"/>
                  </a:lnTo>
                  <a:cubicBezTo>
                    <a:pt x="5508162" y="1711659"/>
                    <a:pt x="5535098" y="1761858"/>
                    <a:pt x="5561804" y="1812436"/>
                  </a:cubicBezTo>
                  <a:cubicBezTo>
                    <a:pt x="5668394" y="2015131"/>
                    <a:pt x="5769309" y="2228374"/>
                    <a:pt x="5855037" y="2457716"/>
                  </a:cubicBezTo>
                  <a:cubicBezTo>
                    <a:pt x="5940757" y="2686612"/>
                    <a:pt x="6011031" y="2932566"/>
                    <a:pt x="6052254" y="3193699"/>
                  </a:cubicBezTo>
                  <a:cubicBezTo>
                    <a:pt x="6093625" y="3454283"/>
                    <a:pt x="6103924" y="3730828"/>
                    <a:pt x="6073151" y="4004612"/>
                  </a:cubicBezTo>
                  <a:lnTo>
                    <a:pt x="6067309" y="4055890"/>
                  </a:lnTo>
                  <a:cubicBezTo>
                    <a:pt x="6065066" y="4072953"/>
                    <a:pt x="6062462" y="4089919"/>
                    <a:pt x="6059979" y="4106917"/>
                  </a:cubicBezTo>
                  <a:lnTo>
                    <a:pt x="6052371" y="4158016"/>
                  </a:lnTo>
                  <a:cubicBezTo>
                    <a:pt x="6049766" y="4174982"/>
                    <a:pt x="6046401" y="4191890"/>
                    <a:pt x="6043434" y="4208759"/>
                  </a:cubicBezTo>
                  <a:cubicBezTo>
                    <a:pt x="6037102" y="4242536"/>
                    <a:pt x="6031011" y="4276380"/>
                    <a:pt x="6023229" y="4309769"/>
                  </a:cubicBezTo>
                  <a:cubicBezTo>
                    <a:pt x="6015690" y="4343223"/>
                    <a:pt x="6008874" y="4376870"/>
                    <a:pt x="5999922" y="4409799"/>
                  </a:cubicBezTo>
                  <a:lnTo>
                    <a:pt x="5987157" y="4459369"/>
                  </a:lnTo>
                  <a:cubicBezTo>
                    <a:pt x="5982945" y="4476053"/>
                    <a:pt x="5978687" y="4492427"/>
                    <a:pt x="5973731" y="4508027"/>
                  </a:cubicBezTo>
                  <a:lnTo>
                    <a:pt x="5944653" y="4602538"/>
                  </a:lnTo>
                  <a:lnTo>
                    <a:pt x="5915334" y="4696982"/>
                  </a:lnTo>
                  <a:cubicBezTo>
                    <a:pt x="5905346" y="4728457"/>
                    <a:pt x="5892944" y="4759283"/>
                    <a:pt x="5881786" y="4790295"/>
                  </a:cubicBezTo>
                  <a:cubicBezTo>
                    <a:pt x="5791737" y="5038923"/>
                    <a:pt x="5677271" y="5280123"/>
                    <a:pt x="5539609" y="5504511"/>
                  </a:cubicBezTo>
                  <a:lnTo>
                    <a:pt x="5432400" y="5669348"/>
                  </a:lnTo>
                  <a:cubicBezTo>
                    <a:pt x="5423763" y="5683225"/>
                    <a:pt x="5413823" y="5696165"/>
                    <a:pt x="5404330" y="5709372"/>
                  </a:cubicBezTo>
                  <a:lnTo>
                    <a:pt x="5375525" y="5748757"/>
                  </a:lnTo>
                  <a:lnTo>
                    <a:pt x="5317831" y="5827355"/>
                  </a:lnTo>
                  <a:cubicBezTo>
                    <a:pt x="5308217" y="5840529"/>
                    <a:pt x="5298639" y="5853567"/>
                    <a:pt x="5288208" y="5865932"/>
                  </a:cubicBezTo>
                  <a:cubicBezTo>
                    <a:pt x="5283153" y="5872232"/>
                    <a:pt x="5278509" y="5878936"/>
                    <a:pt x="5273251" y="5885035"/>
                  </a:cubicBezTo>
                  <a:cubicBezTo>
                    <a:pt x="5267908" y="5890963"/>
                    <a:pt x="5262120" y="5896624"/>
                    <a:pt x="5256656" y="5902520"/>
                  </a:cubicBezTo>
                  <a:lnTo>
                    <a:pt x="5189858" y="5971616"/>
                  </a:lnTo>
                  <a:cubicBezTo>
                    <a:pt x="5178681" y="5982899"/>
                    <a:pt x="5167959" y="5994892"/>
                    <a:pt x="5156287" y="6005600"/>
                  </a:cubicBezTo>
                  <a:lnTo>
                    <a:pt x="5121598" y="6037962"/>
                  </a:lnTo>
                  <a:lnTo>
                    <a:pt x="5051798" y="6101838"/>
                  </a:lnTo>
                  <a:cubicBezTo>
                    <a:pt x="4864110" y="6268956"/>
                    <a:pt x="4663874" y="6407541"/>
                    <a:pt x="4463594" y="6532280"/>
                  </a:cubicBezTo>
                  <a:cubicBezTo>
                    <a:pt x="4438472" y="6547774"/>
                    <a:pt x="4413434" y="6563439"/>
                    <a:pt x="4388637" y="6579169"/>
                  </a:cubicBezTo>
                  <a:lnTo>
                    <a:pt x="4312856" y="6623337"/>
                  </a:lnTo>
                  <a:lnTo>
                    <a:pt x="4237558" y="6667632"/>
                  </a:lnTo>
                  <a:cubicBezTo>
                    <a:pt x="4212548" y="6682715"/>
                    <a:pt x="4186842" y="6695553"/>
                    <a:pt x="4161774" y="6709883"/>
                  </a:cubicBezTo>
                  <a:cubicBezTo>
                    <a:pt x="4111167" y="6737392"/>
                    <a:pt x="4061123" y="6766670"/>
                    <a:pt x="4010448" y="6792981"/>
                  </a:cubicBezTo>
                  <a:cubicBezTo>
                    <a:pt x="3985322" y="6806562"/>
                    <a:pt x="3960037" y="6820248"/>
                    <a:pt x="3935163" y="6834338"/>
                  </a:cubicBezTo>
                  <a:lnTo>
                    <a:pt x="3892887" y="6858000"/>
                  </a:lnTo>
                  <a:lnTo>
                    <a:pt x="2743942" y="6858000"/>
                  </a:lnTo>
                  <a:lnTo>
                    <a:pt x="2852577" y="6838910"/>
                  </a:lnTo>
                  <a:cubicBezTo>
                    <a:pt x="2949686" y="6818527"/>
                    <a:pt x="3046805" y="6791706"/>
                    <a:pt x="3143255" y="6759775"/>
                  </a:cubicBezTo>
                  <a:cubicBezTo>
                    <a:pt x="3239807" y="6727945"/>
                    <a:pt x="3335416" y="6689975"/>
                    <a:pt x="3430899" y="6650056"/>
                  </a:cubicBezTo>
                  <a:cubicBezTo>
                    <a:pt x="3526299" y="6609969"/>
                    <a:pt x="3621242" y="6565786"/>
                    <a:pt x="3713289" y="6514054"/>
                  </a:cubicBezTo>
                  <a:cubicBezTo>
                    <a:pt x="3805137" y="6460650"/>
                    <a:pt x="3895762" y="6401178"/>
                    <a:pt x="3981228" y="6334878"/>
                  </a:cubicBezTo>
                  <a:cubicBezTo>
                    <a:pt x="4024934" y="6303166"/>
                    <a:pt x="4066572" y="6268544"/>
                    <a:pt x="4107885" y="6233689"/>
                  </a:cubicBezTo>
                  <a:cubicBezTo>
                    <a:pt x="4128602" y="6216277"/>
                    <a:pt x="4149365" y="6199173"/>
                    <a:pt x="4169795" y="6181389"/>
                  </a:cubicBezTo>
                  <a:cubicBezTo>
                    <a:pt x="4189729" y="6163032"/>
                    <a:pt x="4209542" y="6144643"/>
                    <a:pt x="4229189" y="6125914"/>
                  </a:cubicBezTo>
                  <a:cubicBezTo>
                    <a:pt x="4387326" y="5978255"/>
                    <a:pt x="4528049" y="5812977"/>
                    <a:pt x="4652064" y="5641457"/>
                  </a:cubicBezTo>
                  <a:lnTo>
                    <a:pt x="4697555" y="5576516"/>
                  </a:lnTo>
                  <a:lnTo>
                    <a:pt x="4720492" y="5544537"/>
                  </a:lnTo>
                  <a:cubicBezTo>
                    <a:pt x="4728246" y="5533956"/>
                    <a:pt x="4734819" y="5522469"/>
                    <a:pt x="4741922" y="5511420"/>
                  </a:cubicBezTo>
                  <a:lnTo>
                    <a:pt x="4784179" y="5445022"/>
                  </a:lnTo>
                  <a:cubicBezTo>
                    <a:pt x="4787730" y="5439497"/>
                    <a:pt x="4791161" y="5433940"/>
                    <a:pt x="4794796" y="5428584"/>
                  </a:cubicBezTo>
                  <a:cubicBezTo>
                    <a:pt x="4798637" y="5423432"/>
                    <a:pt x="4803091" y="5418884"/>
                    <a:pt x="4807173" y="5413795"/>
                  </a:cubicBezTo>
                  <a:cubicBezTo>
                    <a:pt x="4815384" y="5403926"/>
                    <a:pt x="4822656" y="5393214"/>
                    <a:pt x="4830010" y="5382674"/>
                  </a:cubicBezTo>
                  <a:lnTo>
                    <a:pt x="4874298" y="5319323"/>
                  </a:lnTo>
                  <a:lnTo>
                    <a:pt x="4896484" y="5287734"/>
                  </a:lnTo>
                  <a:cubicBezTo>
                    <a:pt x="4903839" y="5277191"/>
                    <a:pt x="4911520" y="5266885"/>
                    <a:pt x="4918019" y="5255673"/>
                  </a:cubicBezTo>
                  <a:lnTo>
                    <a:pt x="4999238" y="5124058"/>
                  </a:lnTo>
                  <a:cubicBezTo>
                    <a:pt x="5102559" y="4945225"/>
                    <a:pt x="5185787" y="4753943"/>
                    <a:pt x="5251271" y="4554965"/>
                  </a:cubicBezTo>
                  <a:cubicBezTo>
                    <a:pt x="5259371" y="4530051"/>
                    <a:pt x="5268846" y="4505799"/>
                    <a:pt x="5276136" y="4480521"/>
                  </a:cubicBezTo>
                  <a:lnTo>
                    <a:pt x="5297442" y="4404389"/>
                  </a:lnTo>
                  <a:lnTo>
                    <a:pt x="5318953" y="4328458"/>
                  </a:lnTo>
                  <a:cubicBezTo>
                    <a:pt x="5322895" y="4315679"/>
                    <a:pt x="5325929" y="4303390"/>
                    <a:pt x="5328684" y="4291175"/>
                  </a:cubicBezTo>
                  <a:lnTo>
                    <a:pt x="5337470" y="4254522"/>
                  </a:lnTo>
                  <a:cubicBezTo>
                    <a:pt x="5343899" y="4230045"/>
                    <a:pt x="5348129" y="4205565"/>
                    <a:pt x="5353277" y="4181038"/>
                  </a:cubicBezTo>
                  <a:cubicBezTo>
                    <a:pt x="5358786" y="4156608"/>
                    <a:pt x="5362533" y="4132000"/>
                    <a:pt x="5366762" y="4107520"/>
                  </a:cubicBezTo>
                  <a:cubicBezTo>
                    <a:pt x="5368877" y="4095280"/>
                    <a:pt x="5371390" y="4083000"/>
                    <a:pt x="5373105" y="4070802"/>
                  </a:cubicBezTo>
                  <a:lnTo>
                    <a:pt x="5378288" y="4034066"/>
                  </a:lnTo>
                  <a:lnTo>
                    <a:pt x="5383471" y="3997331"/>
                  </a:lnTo>
                  <a:lnTo>
                    <a:pt x="5387373" y="3960547"/>
                  </a:lnTo>
                  <a:cubicBezTo>
                    <a:pt x="5408513" y="3764258"/>
                    <a:pt x="5404752" y="3567184"/>
                    <a:pt x="5375699" y="3369810"/>
                  </a:cubicBezTo>
                  <a:cubicBezTo>
                    <a:pt x="5347044" y="3172396"/>
                    <a:pt x="5293473" y="2975222"/>
                    <a:pt x="5225695" y="2777923"/>
                  </a:cubicBezTo>
                  <a:cubicBezTo>
                    <a:pt x="5157675" y="2580560"/>
                    <a:pt x="5075729" y="2382997"/>
                    <a:pt x="4989893" y="2181595"/>
                  </a:cubicBezTo>
                  <a:lnTo>
                    <a:pt x="4856777" y="1872581"/>
                  </a:lnTo>
                  <a:cubicBezTo>
                    <a:pt x="4811108" y="1763784"/>
                    <a:pt x="4768691" y="1655416"/>
                    <a:pt x="4729367" y="1547581"/>
                  </a:cubicBezTo>
                  <a:cubicBezTo>
                    <a:pt x="4650320" y="1331954"/>
                    <a:pt x="4585048" y="1118545"/>
                    <a:pt x="4510575" y="917244"/>
                  </a:cubicBezTo>
                  <a:cubicBezTo>
                    <a:pt x="4473339" y="816594"/>
                    <a:pt x="4433491" y="718925"/>
                    <a:pt x="4387446" y="626512"/>
                  </a:cubicBezTo>
                  <a:cubicBezTo>
                    <a:pt x="4341559" y="533993"/>
                    <a:pt x="4289352" y="446701"/>
                    <a:pt x="4227716" y="368510"/>
                  </a:cubicBezTo>
                  <a:cubicBezTo>
                    <a:pt x="4166554" y="290006"/>
                    <a:pt x="4096194" y="220222"/>
                    <a:pt x="4017774" y="161674"/>
                  </a:cubicBezTo>
                  <a:cubicBezTo>
                    <a:pt x="3939391" y="102989"/>
                    <a:pt x="3853034" y="55709"/>
                    <a:pt x="3761542" y="19860"/>
                  </a:cubicBezTo>
                  <a:lnTo>
                    <a:pt x="3727185" y="6533"/>
                  </a:lnTo>
                  <a:close/>
                  <a:moveTo>
                    <a:pt x="1325680" y="0"/>
                  </a:moveTo>
                  <a:lnTo>
                    <a:pt x="2347354" y="0"/>
                  </a:lnTo>
                  <a:lnTo>
                    <a:pt x="2262734" y="20581"/>
                  </a:lnTo>
                  <a:cubicBezTo>
                    <a:pt x="2164073" y="49233"/>
                    <a:pt x="2066423" y="82020"/>
                    <a:pt x="1969830" y="118108"/>
                  </a:cubicBezTo>
                  <a:cubicBezTo>
                    <a:pt x="1945675" y="127092"/>
                    <a:pt x="1921391" y="135598"/>
                    <a:pt x="1897367" y="145059"/>
                  </a:cubicBezTo>
                  <a:cubicBezTo>
                    <a:pt x="1873522" y="155302"/>
                    <a:pt x="1849679" y="165546"/>
                    <a:pt x="1825860" y="175210"/>
                  </a:cubicBezTo>
                  <a:lnTo>
                    <a:pt x="1754258" y="204746"/>
                  </a:lnTo>
                  <a:lnTo>
                    <a:pt x="1683442" y="237143"/>
                  </a:lnTo>
                  <a:cubicBezTo>
                    <a:pt x="1659851" y="247896"/>
                    <a:pt x="1636127" y="258172"/>
                    <a:pt x="1612330" y="268724"/>
                  </a:cubicBezTo>
                  <a:lnTo>
                    <a:pt x="1542244" y="303229"/>
                  </a:lnTo>
                  <a:lnTo>
                    <a:pt x="1471990" y="337395"/>
                  </a:lnTo>
                  <a:cubicBezTo>
                    <a:pt x="1448660" y="349103"/>
                    <a:pt x="1425927" y="362441"/>
                    <a:pt x="1402813" y="374794"/>
                  </a:cubicBezTo>
                  <a:lnTo>
                    <a:pt x="1333886" y="412702"/>
                  </a:lnTo>
                  <a:cubicBezTo>
                    <a:pt x="1310940" y="425394"/>
                    <a:pt x="1288842" y="440228"/>
                    <a:pt x="1266278" y="453907"/>
                  </a:cubicBezTo>
                  <a:lnTo>
                    <a:pt x="1199136" y="496266"/>
                  </a:lnTo>
                  <a:lnTo>
                    <a:pt x="1182302" y="506917"/>
                  </a:lnTo>
                  <a:lnTo>
                    <a:pt x="1166009" y="518449"/>
                  </a:lnTo>
                  <a:lnTo>
                    <a:pt x="1133302" y="541479"/>
                  </a:lnTo>
                  <a:lnTo>
                    <a:pt x="1067923" y="587403"/>
                  </a:lnTo>
                  <a:lnTo>
                    <a:pt x="1051509" y="598902"/>
                  </a:lnTo>
                  <a:lnTo>
                    <a:pt x="1035673" y="611145"/>
                  </a:lnTo>
                  <a:lnTo>
                    <a:pt x="1003878" y="635598"/>
                  </a:lnTo>
                  <a:cubicBezTo>
                    <a:pt x="961473" y="668248"/>
                    <a:pt x="918407" y="699983"/>
                    <a:pt x="877673" y="735582"/>
                  </a:cubicBezTo>
                  <a:cubicBezTo>
                    <a:pt x="711850" y="872792"/>
                    <a:pt x="555901" y="1026776"/>
                    <a:pt x="417533" y="1198720"/>
                  </a:cubicBezTo>
                  <a:cubicBezTo>
                    <a:pt x="278999" y="1370325"/>
                    <a:pt x="156917" y="1557820"/>
                    <a:pt x="54935" y="1756293"/>
                  </a:cubicBezTo>
                  <a:lnTo>
                    <a:pt x="17844" y="1831433"/>
                  </a:lnTo>
                  <a:lnTo>
                    <a:pt x="0" y="1869131"/>
                  </a:lnTo>
                  <a:lnTo>
                    <a:pt x="0" y="1198550"/>
                  </a:lnTo>
                  <a:lnTo>
                    <a:pt x="185957" y="961506"/>
                  </a:lnTo>
                  <a:cubicBezTo>
                    <a:pt x="342426" y="776600"/>
                    <a:pt x="509755" y="602849"/>
                    <a:pt x="689746" y="447064"/>
                  </a:cubicBezTo>
                  <a:cubicBezTo>
                    <a:pt x="733932" y="406795"/>
                    <a:pt x="780859" y="370795"/>
                    <a:pt x="827126" y="333881"/>
                  </a:cubicBezTo>
                  <a:cubicBezTo>
                    <a:pt x="872886" y="295949"/>
                    <a:pt x="921195" y="262526"/>
                    <a:pt x="968997" y="228085"/>
                  </a:cubicBezTo>
                  <a:lnTo>
                    <a:pt x="1004883" y="202373"/>
                  </a:lnTo>
                  <a:lnTo>
                    <a:pt x="1022826" y="189517"/>
                  </a:lnTo>
                  <a:lnTo>
                    <a:pt x="1041187" y="177509"/>
                  </a:lnTo>
                  <a:lnTo>
                    <a:pt x="1114760" y="129512"/>
                  </a:lnTo>
                  <a:cubicBezTo>
                    <a:pt x="1139435" y="113750"/>
                    <a:pt x="1163439" y="96630"/>
                    <a:pt x="1188498" y="81854"/>
                  </a:cubicBezTo>
                  <a:lnTo>
                    <a:pt x="1263461" y="36880"/>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Shape 33">
              <a:extLst>
                <a:ext uri="{FF2B5EF4-FFF2-40B4-BE49-F238E27FC236}">
                  <a16:creationId xmlns:a16="http://schemas.microsoft.com/office/drawing/2014/main" id="{D01D44A9-1D51-461B-A228-06F6C500B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55600" cy="6858000"/>
            </a:xfrm>
            <a:custGeom>
              <a:avLst/>
              <a:gdLst>
                <a:gd name="connsiteX0" fmla="*/ 0 w 6055600"/>
                <a:gd name="connsiteY0" fmla="*/ 5960220 h 6858000"/>
                <a:gd name="connsiteX1" fmla="*/ 36039 w 6055600"/>
                <a:gd name="connsiteY1" fmla="*/ 6002605 h 6858000"/>
                <a:gd name="connsiteX2" fmla="*/ 92950 w 6055600"/>
                <a:gd name="connsiteY2" fmla="*/ 6059050 h 6858000"/>
                <a:gd name="connsiteX3" fmla="*/ 153706 w 6055600"/>
                <a:gd name="connsiteY3" fmla="*/ 6111427 h 6858000"/>
                <a:gd name="connsiteX4" fmla="*/ 216806 w 6055600"/>
                <a:gd name="connsiteY4" fmla="*/ 6161603 h 6858000"/>
                <a:gd name="connsiteX5" fmla="*/ 281945 w 6055600"/>
                <a:gd name="connsiteY5" fmla="*/ 6209777 h 6858000"/>
                <a:gd name="connsiteX6" fmla="*/ 553337 w 6055600"/>
                <a:gd name="connsiteY6" fmla="*/ 6391500 h 6858000"/>
                <a:gd name="connsiteX7" fmla="*/ 690543 w 6055600"/>
                <a:gd name="connsiteY7" fmla="*/ 6481634 h 6858000"/>
                <a:gd name="connsiteX8" fmla="*/ 827127 w 6055600"/>
                <a:gd name="connsiteY8" fmla="*/ 6573159 h 6858000"/>
                <a:gd name="connsiteX9" fmla="*/ 1095915 w 6055600"/>
                <a:gd name="connsiteY9" fmla="*/ 6762202 h 6858000"/>
                <a:gd name="connsiteX10" fmla="*/ 1224853 w 6055600"/>
                <a:gd name="connsiteY10" fmla="*/ 6858000 h 6858000"/>
                <a:gd name="connsiteX11" fmla="*/ 1154072 w 6055600"/>
                <a:gd name="connsiteY11" fmla="*/ 6858000 h 6858000"/>
                <a:gd name="connsiteX12" fmla="*/ 1073489 w 6055600"/>
                <a:gd name="connsiteY12" fmla="*/ 6799140 h 6858000"/>
                <a:gd name="connsiteX13" fmla="*/ 800175 w 6055600"/>
                <a:gd name="connsiteY13" fmla="*/ 6620441 h 6858000"/>
                <a:gd name="connsiteX14" fmla="*/ 231518 w 6055600"/>
                <a:gd name="connsiteY14" fmla="*/ 6299323 h 6858000"/>
                <a:gd name="connsiteX15" fmla="*/ 160401 w 6055600"/>
                <a:gd name="connsiteY15" fmla="*/ 6256627 h 6858000"/>
                <a:gd name="connsiteX16" fmla="*/ 89697 w 6055600"/>
                <a:gd name="connsiteY16" fmla="*/ 6211916 h 6858000"/>
                <a:gd name="connsiteX17" fmla="*/ 20148 w 6055600"/>
                <a:gd name="connsiteY17" fmla="*/ 6163835 h 6858000"/>
                <a:gd name="connsiteX18" fmla="*/ 0 w 6055600"/>
                <a:gd name="connsiteY18" fmla="*/ 6147796 h 6858000"/>
                <a:gd name="connsiteX19" fmla="*/ 3748345 w 6055600"/>
                <a:gd name="connsiteY19" fmla="*/ 0 h 6858000"/>
                <a:gd name="connsiteX20" fmla="*/ 4277792 w 6055600"/>
                <a:gd name="connsiteY20" fmla="*/ 0 h 6858000"/>
                <a:gd name="connsiteX21" fmla="*/ 4339531 w 6055600"/>
                <a:gd name="connsiteY21" fmla="*/ 40262 h 6858000"/>
                <a:gd name="connsiteX22" fmla="*/ 4476306 w 6055600"/>
                <a:gd name="connsiteY22" fmla="*/ 153922 h 6858000"/>
                <a:gd name="connsiteX23" fmla="*/ 4713639 w 6055600"/>
                <a:gd name="connsiteY23" fmla="*/ 422076 h 6858000"/>
                <a:gd name="connsiteX24" fmla="*/ 4906991 w 6055600"/>
                <a:gd name="connsiteY24" fmla="*/ 723463 h 6858000"/>
                <a:gd name="connsiteX25" fmla="*/ 5070511 w 6055600"/>
                <a:gd name="connsiteY25" fmla="*/ 1037524 h 6858000"/>
                <a:gd name="connsiteX26" fmla="*/ 5219493 w 6055600"/>
                <a:gd name="connsiteY26" fmla="*/ 1352079 h 6858000"/>
                <a:gd name="connsiteX27" fmla="*/ 5367779 w 6055600"/>
                <a:gd name="connsiteY27" fmla="*/ 1658945 h 6858000"/>
                <a:gd name="connsiteX28" fmla="*/ 5446095 w 6055600"/>
                <a:gd name="connsiteY28" fmla="*/ 1811301 h 6858000"/>
                <a:gd name="connsiteX29" fmla="*/ 5525115 w 6055600"/>
                <a:gd name="connsiteY29" fmla="*/ 1967103 h 6858000"/>
                <a:gd name="connsiteX30" fmla="*/ 5816642 w 6055600"/>
                <a:gd name="connsiteY30" fmla="*/ 2618837 h 6858000"/>
                <a:gd name="connsiteX31" fmla="*/ 6015787 w 6055600"/>
                <a:gd name="connsiteY31" fmla="*/ 3339957 h 6858000"/>
                <a:gd name="connsiteX32" fmla="*/ 6054206 w 6055600"/>
                <a:gd name="connsiteY32" fmla="*/ 3727239 h 6858000"/>
                <a:gd name="connsiteX33" fmla="*/ 6039811 w 6055600"/>
                <a:gd name="connsiteY33" fmla="*/ 4122735 h 6858000"/>
                <a:gd name="connsiteX34" fmla="*/ 5971601 w 6055600"/>
                <a:gd name="connsiteY34" fmla="*/ 4514288 h 6858000"/>
                <a:gd name="connsiteX35" fmla="*/ 5946751 w 6055600"/>
                <a:gd name="connsiteY35" fmla="*/ 4609838 h 6858000"/>
                <a:gd name="connsiteX36" fmla="*/ 5919986 w 6055600"/>
                <a:gd name="connsiteY36" fmla="*/ 4703178 h 6858000"/>
                <a:gd name="connsiteX37" fmla="*/ 5890731 w 6055600"/>
                <a:gd name="connsiteY37" fmla="*/ 4795992 h 6858000"/>
                <a:gd name="connsiteX38" fmla="*/ 5859058 w 6055600"/>
                <a:gd name="connsiteY38" fmla="*/ 4888015 h 6858000"/>
                <a:gd name="connsiteX39" fmla="*/ 5525053 w 6055600"/>
                <a:gd name="connsiteY39" fmla="*/ 5588449 h 6858000"/>
                <a:gd name="connsiteX40" fmla="*/ 5058962 w 6055600"/>
                <a:gd name="connsiteY40" fmla="*/ 6189929 h 6858000"/>
                <a:gd name="connsiteX41" fmla="*/ 4787706 w 6055600"/>
                <a:gd name="connsiteY41" fmla="*/ 6442985 h 6858000"/>
                <a:gd name="connsiteX42" fmla="*/ 4498686 w 6055600"/>
                <a:gd name="connsiteY42" fmla="*/ 6663678 h 6858000"/>
                <a:gd name="connsiteX43" fmla="*/ 4197167 w 6055600"/>
                <a:gd name="connsiteY43" fmla="*/ 6854053 h 6858000"/>
                <a:gd name="connsiteX44" fmla="*/ 4189720 w 6055600"/>
                <a:gd name="connsiteY44" fmla="*/ 6858000 h 6858000"/>
                <a:gd name="connsiteX45" fmla="*/ 3651929 w 6055600"/>
                <a:gd name="connsiteY45" fmla="*/ 6858000 h 6858000"/>
                <a:gd name="connsiteX46" fmla="*/ 3789040 w 6055600"/>
                <a:gd name="connsiteY46" fmla="*/ 6778034 h 6858000"/>
                <a:gd name="connsiteX47" fmla="*/ 4335568 w 6055600"/>
                <a:gd name="connsiteY47" fmla="*/ 6382709 h 6858000"/>
                <a:gd name="connsiteX48" fmla="*/ 4586923 w 6055600"/>
                <a:gd name="connsiteY48" fmla="*/ 6158577 h 6858000"/>
                <a:gd name="connsiteX49" fmla="*/ 4819585 w 6055600"/>
                <a:gd name="connsiteY49" fmla="*/ 5915847 h 6858000"/>
                <a:gd name="connsiteX50" fmla="*/ 5214727 w 6055600"/>
                <a:gd name="connsiteY50" fmla="*/ 5371094 h 6858000"/>
                <a:gd name="connsiteX51" fmla="*/ 5495409 w 6055600"/>
                <a:gd name="connsiteY51" fmla="*/ 4752778 h 6858000"/>
                <a:gd name="connsiteX52" fmla="*/ 5522322 w 6055600"/>
                <a:gd name="connsiteY52" fmla="*/ 4671511 h 6858000"/>
                <a:gd name="connsiteX53" fmla="*/ 5547631 w 6055600"/>
                <a:gd name="connsiteY53" fmla="*/ 4589675 h 6858000"/>
                <a:gd name="connsiteX54" fmla="*/ 5570792 w 6055600"/>
                <a:gd name="connsiteY54" fmla="*/ 4506978 h 6858000"/>
                <a:gd name="connsiteX55" fmla="*/ 5591541 w 6055600"/>
                <a:gd name="connsiteY55" fmla="*/ 4425334 h 6858000"/>
                <a:gd name="connsiteX56" fmla="*/ 5649500 w 6055600"/>
                <a:gd name="connsiteY56" fmla="*/ 4097286 h 6858000"/>
                <a:gd name="connsiteX57" fmla="*/ 5637615 w 6055600"/>
                <a:gd name="connsiteY57" fmla="*/ 3437524 h 6858000"/>
                <a:gd name="connsiteX58" fmla="*/ 5475454 w 6055600"/>
                <a:gd name="connsiteY58" fmla="*/ 2791575 h 6858000"/>
                <a:gd name="connsiteX59" fmla="*/ 5217600 w 6055600"/>
                <a:gd name="connsiteY59" fmla="*/ 2164719 h 6858000"/>
                <a:gd name="connsiteX60" fmla="*/ 5144941 w 6055600"/>
                <a:gd name="connsiteY60" fmla="*/ 2009490 h 6858000"/>
                <a:gd name="connsiteX61" fmla="*/ 5070052 w 6055600"/>
                <a:gd name="connsiteY61" fmla="*/ 1851823 h 6858000"/>
                <a:gd name="connsiteX62" fmla="*/ 4926984 w 6055600"/>
                <a:gd name="connsiteY62" fmla="*/ 1529226 h 6858000"/>
                <a:gd name="connsiteX63" fmla="*/ 4790925 w 6055600"/>
                <a:gd name="connsiteY63" fmla="*/ 1209923 h 6858000"/>
                <a:gd name="connsiteX64" fmla="*/ 4650559 w 6055600"/>
                <a:gd name="connsiteY64" fmla="*/ 902490 h 6858000"/>
                <a:gd name="connsiteX65" fmla="*/ 4491930 w 6055600"/>
                <a:gd name="connsiteY65" fmla="*/ 616919 h 6858000"/>
                <a:gd name="connsiteX66" fmla="*/ 4302323 w 6055600"/>
                <a:gd name="connsiteY66" fmla="*/ 366083 h 6858000"/>
                <a:gd name="connsiteX67" fmla="*/ 4072203 w 6055600"/>
                <a:gd name="connsiteY67" fmla="*/ 164982 h 6858000"/>
                <a:gd name="connsiteX68" fmla="*/ 3803964 w 6055600"/>
                <a:gd name="connsiteY68" fmla="*/ 21052 h 6858000"/>
                <a:gd name="connsiteX69" fmla="*/ 3768314 w 6055600"/>
                <a:gd name="connsiteY69" fmla="*/ 6826 h 6858000"/>
                <a:gd name="connsiteX70" fmla="*/ 1589779 w 6055600"/>
                <a:gd name="connsiteY70" fmla="*/ 0 h 6858000"/>
                <a:gd name="connsiteX71" fmla="*/ 1918056 w 6055600"/>
                <a:gd name="connsiteY71" fmla="*/ 0 h 6858000"/>
                <a:gd name="connsiteX72" fmla="*/ 1764243 w 6055600"/>
                <a:gd name="connsiteY72" fmla="*/ 55145 h 6858000"/>
                <a:gd name="connsiteX73" fmla="*/ 1313330 w 6055600"/>
                <a:gd name="connsiteY73" fmla="*/ 274424 h 6858000"/>
                <a:gd name="connsiteX74" fmla="*/ 295673 w 6055600"/>
                <a:gd name="connsiteY74" fmla="*/ 1187630 h 6858000"/>
                <a:gd name="connsiteX75" fmla="*/ 96207 w 6055600"/>
                <a:gd name="connsiteY75" fmla="*/ 1474327 h 6858000"/>
                <a:gd name="connsiteX76" fmla="*/ 0 w 6055600"/>
                <a:gd name="connsiteY76" fmla="*/ 1641460 h 6858000"/>
                <a:gd name="connsiteX77" fmla="*/ 0 w 6055600"/>
                <a:gd name="connsiteY77" fmla="*/ 1224218 h 6858000"/>
                <a:gd name="connsiteX78" fmla="*/ 150937 w 6055600"/>
                <a:gd name="connsiteY78" fmla="*/ 1040975 h 6858000"/>
                <a:gd name="connsiteX79" fmla="*/ 1264907 w 6055600"/>
                <a:gd name="connsiteY79" fmla="*/ 158248 h 6858000"/>
                <a:gd name="connsiteX80" fmla="*/ 1575167 w 6055600"/>
                <a:gd name="connsiteY80" fmla="*/ 56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6055600" h="6858000">
                  <a:moveTo>
                    <a:pt x="0" y="5960220"/>
                  </a:moveTo>
                  <a:lnTo>
                    <a:pt x="36039" y="6002605"/>
                  </a:lnTo>
                  <a:cubicBezTo>
                    <a:pt x="54896" y="6021530"/>
                    <a:pt x="73635" y="6040425"/>
                    <a:pt x="92950" y="6059050"/>
                  </a:cubicBezTo>
                  <a:lnTo>
                    <a:pt x="153706" y="6111427"/>
                  </a:lnTo>
                  <a:cubicBezTo>
                    <a:pt x="173546" y="6129485"/>
                    <a:pt x="195722" y="6144912"/>
                    <a:pt x="216806" y="6161603"/>
                  </a:cubicBezTo>
                  <a:cubicBezTo>
                    <a:pt x="238229" y="6177961"/>
                    <a:pt x="259466" y="6194551"/>
                    <a:pt x="281945" y="6209777"/>
                  </a:cubicBezTo>
                  <a:cubicBezTo>
                    <a:pt x="369940" y="6272709"/>
                    <a:pt x="461791" y="6332004"/>
                    <a:pt x="553337" y="6391500"/>
                  </a:cubicBezTo>
                  <a:lnTo>
                    <a:pt x="690543" y="6481634"/>
                  </a:lnTo>
                  <a:lnTo>
                    <a:pt x="827127" y="6573159"/>
                  </a:lnTo>
                  <a:cubicBezTo>
                    <a:pt x="917674" y="6634511"/>
                    <a:pt x="1007156" y="6697737"/>
                    <a:pt x="1095915" y="6762202"/>
                  </a:cubicBezTo>
                  <a:lnTo>
                    <a:pt x="1224853" y="6858000"/>
                  </a:lnTo>
                  <a:lnTo>
                    <a:pt x="1154072" y="6858000"/>
                  </a:lnTo>
                  <a:lnTo>
                    <a:pt x="1073489" y="6799140"/>
                  </a:lnTo>
                  <a:cubicBezTo>
                    <a:pt x="983882" y="6736908"/>
                    <a:pt x="892851" y="6677125"/>
                    <a:pt x="800175" y="6620441"/>
                  </a:cubicBezTo>
                  <a:cubicBezTo>
                    <a:pt x="615108" y="6506015"/>
                    <a:pt x="422939" y="6407807"/>
                    <a:pt x="231518" y="6299323"/>
                  </a:cubicBezTo>
                  <a:cubicBezTo>
                    <a:pt x="207467" y="6286226"/>
                    <a:pt x="184098" y="6271045"/>
                    <a:pt x="160401" y="6256627"/>
                  </a:cubicBezTo>
                  <a:cubicBezTo>
                    <a:pt x="136809" y="6241811"/>
                    <a:pt x="112558" y="6228518"/>
                    <a:pt x="89697" y="6211916"/>
                  </a:cubicBezTo>
                  <a:lnTo>
                    <a:pt x="20148" y="6163835"/>
                  </a:lnTo>
                  <a:lnTo>
                    <a:pt x="0" y="6147796"/>
                  </a:lnTo>
                  <a:close/>
                  <a:moveTo>
                    <a:pt x="3748345" y="0"/>
                  </a:moveTo>
                  <a:lnTo>
                    <a:pt x="4277792" y="0"/>
                  </a:lnTo>
                  <a:lnTo>
                    <a:pt x="4339531" y="40262"/>
                  </a:lnTo>
                  <a:cubicBezTo>
                    <a:pt x="4386991" y="75346"/>
                    <a:pt x="4432680" y="113353"/>
                    <a:pt x="4476306" y="153922"/>
                  </a:cubicBezTo>
                  <a:cubicBezTo>
                    <a:pt x="4563779" y="234693"/>
                    <a:pt x="4642423" y="325982"/>
                    <a:pt x="4713639" y="422076"/>
                  </a:cubicBezTo>
                  <a:cubicBezTo>
                    <a:pt x="4784481" y="518635"/>
                    <a:pt x="4848552" y="619893"/>
                    <a:pt x="4906991" y="723463"/>
                  </a:cubicBezTo>
                  <a:cubicBezTo>
                    <a:pt x="4965582" y="826932"/>
                    <a:pt x="5019421" y="932243"/>
                    <a:pt x="5070511" y="1037524"/>
                  </a:cubicBezTo>
                  <a:cubicBezTo>
                    <a:pt x="5121871" y="1142738"/>
                    <a:pt x="5170833" y="1248016"/>
                    <a:pt x="5219493" y="1352079"/>
                  </a:cubicBezTo>
                  <a:cubicBezTo>
                    <a:pt x="5268459" y="1455943"/>
                    <a:pt x="5317204" y="1558756"/>
                    <a:pt x="5367779" y="1658945"/>
                  </a:cubicBezTo>
                  <a:lnTo>
                    <a:pt x="5446095" y="1811301"/>
                  </a:lnTo>
                  <a:cubicBezTo>
                    <a:pt x="5472584" y="1862992"/>
                    <a:pt x="5498885" y="1914915"/>
                    <a:pt x="5525115" y="1967103"/>
                  </a:cubicBezTo>
                  <a:cubicBezTo>
                    <a:pt x="5629428" y="2176256"/>
                    <a:pt x="5730254" y="2391411"/>
                    <a:pt x="5816642" y="2618837"/>
                  </a:cubicBezTo>
                  <a:cubicBezTo>
                    <a:pt x="5902562" y="2846137"/>
                    <a:pt x="5974641" y="3086291"/>
                    <a:pt x="6015787" y="3339957"/>
                  </a:cubicBezTo>
                  <a:cubicBezTo>
                    <a:pt x="6036373" y="3466512"/>
                    <a:pt x="6050262" y="3596084"/>
                    <a:pt x="6054206" y="3727239"/>
                  </a:cubicBezTo>
                  <a:cubicBezTo>
                    <a:pt x="6058266" y="3858425"/>
                    <a:pt x="6053460" y="3990915"/>
                    <a:pt x="6039811" y="4122735"/>
                  </a:cubicBezTo>
                  <a:cubicBezTo>
                    <a:pt x="6026397" y="4254618"/>
                    <a:pt x="6002552" y="4385688"/>
                    <a:pt x="5971601" y="4514288"/>
                  </a:cubicBezTo>
                  <a:cubicBezTo>
                    <a:pt x="5963342" y="4546050"/>
                    <a:pt x="5955885" y="4579019"/>
                    <a:pt x="5946751" y="4609838"/>
                  </a:cubicBezTo>
                  <a:lnTo>
                    <a:pt x="5919986" y="4703178"/>
                  </a:lnTo>
                  <a:lnTo>
                    <a:pt x="5890731" y="4795992"/>
                  </a:lnTo>
                  <a:cubicBezTo>
                    <a:pt x="5880825" y="4826888"/>
                    <a:pt x="5869667" y="4857307"/>
                    <a:pt x="5859058" y="4888015"/>
                  </a:cubicBezTo>
                  <a:cubicBezTo>
                    <a:pt x="5772112" y="5132558"/>
                    <a:pt x="5660551" y="5369373"/>
                    <a:pt x="5525053" y="5588449"/>
                  </a:cubicBezTo>
                  <a:cubicBezTo>
                    <a:pt x="5389674" y="5807557"/>
                    <a:pt x="5232835" y="6010440"/>
                    <a:pt x="5058962" y="6189929"/>
                  </a:cubicBezTo>
                  <a:cubicBezTo>
                    <a:pt x="4972125" y="6279771"/>
                    <a:pt x="4880998" y="6363650"/>
                    <a:pt x="4787706" y="6442985"/>
                  </a:cubicBezTo>
                  <a:cubicBezTo>
                    <a:pt x="4693655" y="6521410"/>
                    <a:pt x="4597439" y="6595290"/>
                    <a:pt x="4498686" y="6663678"/>
                  </a:cubicBezTo>
                  <a:cubicBezTo>
                    <a:pt x="4399893" y="6731984"/>
                    <a:pt x="4299240" y="6795191"/>
                    <a:pt x="4197167" y="6854053"/>
                  </a:cubicBezTo>
                  <a:lnTo>
                    <a:pt x="4189720" y="6858000"/>
                  </a:lnTo>
                  <a:lnTo>
                    <a:pt x="3651929" y="6858000"/>
                  </a:lnTo>
                  <a:lnTo>
                    <a:pt x="3789040" y="6778034"/>
                  </a:lnTo>
                  <a:cubicBezTo>
                    <a:pt x="3978462" y="6656931"/>
                    <a:pt x="4162446" y="6525734"/>
                    <a:pt x="4335568" y="6382709"/>
                  </a:cubicBezTo>
                  <a:cubicBezTo>
                    <a:pt x="4422084" y="6310901"/>
                    <a:pt x="4506335" y="6236787"/>
                    <a:pt x="4586923" y="6158577"/>
                  </a:cubicBezTo>
                  <a:cubicBezTo>
                    <a:pt x="4668153" y="6081248"/>
                    <a:pt x="4745649" y="6000086"/>
                    <a:pt x="4819585" y="5915847"/>
                  </a:cubicBezTo>
                  <a:cubicBezTo>
                    <a:pt x="4967573" y="5747401"/>
                    <a:pt x="5101426" y="5566247"/>
                    <a:pt x="5214727" y="5371094"/>
                  </a:cubicBezTo>
                  <a:cubicBezTo>
                    <a:pt x="5327795" y="5175879"/>
                    <a:pt x="5421090" y="4968427"/>
                    <a:pt x="5495409" y="4752778"/>
                  </a:cubicBezTo>
                  <a:cubicBezTo>
                    <a:pt x="5504291" y="4725712"/>
                    <a:pt x="5513872" y="4698834"/>
                    <a:pt x="5522322" y="4671511"/>
                  </a:cubicBezTo>
                  <a:lnTo>
                    <a:pt x="5547631" y="4589675"/>
                  </a:lnTo>
                  <a:lnTo>
                    <a:pt x="5570792" y="4506978"/>
                  </a:lnTo>
                  <a:cubicBezTo>
                    <a:pt x="5578845" y="4479265"/>
                    <a:pt x="5584485" y="4452605"/>
                    <a:pt x="5591541" y="4425334"/>
                  </a:cubicBezTo>
                  <a:cubicBezTo>
                    <a:pt x="5618002" y="4316765"/>
                    <a:pt x="5636850" y="4207148"/>
                    <a:pt x="5649500" y="4097286"/>
                  </a:cubicBezTo>
                  <a:cubicBezTo>
                    <a:pt x="5674602" y="3877368"/>
                    <a:pt x="5668749" y="3656091"/>
                    <a:pt x="5637615" y="3437524"/>
                  </a:cubicBezTo>
                  <a:cubicBezTo>
                    <a:pt x="5605861" y="3218934"/>
                    <a:pt x="5549060" y="3003118"/>
                    <a:pt x="5475454" y="2791575"/>
                  </a:cubicBezTo>
                  <a:cubicBezTo>
                    <a:pt x="5402070" y="2579668"/>
                    <a:pt x="5313111" y="2371656"/>
                    <a:pt x="5217600" y="2164719"/>
                  </a:cubicBezTo>
                  <a:cubicBezTo>
                    <a:pt x="5193627" y="2112994"/>
                    <a:pt x="5169419" y="2061207"/>
                    <a:pt x="5144941" y="2009490"/>
                  </a:cubicBezTo>
                  <a:lnTo>
                    <a:pt x="5070052" y="1851823"/>
                  </a:lnTo>
                  <a:cubicBezTo>
                    <a:pt x="5020031" y="1744421"/>
                    <a:pt x="4972748" y="1636620"/>
                    <a:pt x="4926984" y="1529226"/>
                  </a:cubicBezTo>
                  <a:lnTo>
                    <a:pt x="4790925" y="1209923"/>
                  </a:lnTo>
                  <a:cubicBezTo>
                    <a:pt x="4745458" y="1105158"/>
                    <a:pt x="4699567" y="1001976"/>
                    <a:pt x="4650559" y="902490"/>
                  </a:cubicBezTo>
                  <a:cubicBezTo>
                    <a:pt x="4601243" y="803205"/>
                    <a:pt x="4549606" y="706978"/>
                    <a:pt x="4491930" y="616919"/>
                  </a:cubicBezTo>
                  <a:cubicBezTo>
                    <a:pt x="4434712" y="526559"/>
                    <a:pt x="4372370" y="441762"/>
                    <a:pt x="4302323" y="366083"/>
                  </a:cubicBezTo>
                  <a:cubicBezTo>
                    <a:pt x="4232428" y="290304"/>
                    <a:pt x="4155542" y="222846"/>
                    <a:pt x="4072203" y="164982"/>
                  </a:cubicBezTo>
                  <a:cubicBezTo>
                    <a:pt x="3988864" y="107118"/>
                    <a:pt x="3898693" y="59316"/>
                    <a:pt x="3803964" y="21052"/>
                  </a:cubicBezTo>
                  <a:lnTo>
                    <a:pt x="3768314" y="6826"/>
                  </a:lnTo>
                  <a:close/>
                  <a:moveTo>
                    <a:pt x="1589779" y="0"/>
                  </a:moveTo>
                  <a:lnTo>
                    <a:pt x="1918056" y="0"/>
                  </a:lnTo>
                  <a:lnTo>
                    <a:pt x="1764243" y="55145"/>
                  </a:lnTo>
                  <a:cubicBezTo>
                    <a:pt x="1609764" y="115414"/>
                    <a:pt x="1458840" y="188978"/>
                    <a:pt x="1313330" y="274424"/>
                  </a:cubicBezTo>
                  <a:cubicBezTo>
                    <a:pt x="924625" y="501532"/>
                    <a:pt x="576885" y="817476"/>
                    <a:pt x="295673" y="1187630"/>
                  </a:cubicBezTo>
                  <a:cubicBezTo>
                    <a:pt x="225216" y="1280162"/>
                    <a:pt x="158640" y="1375858"/>
                    <a:pt x="96207" y="1474327"/>
                  </a:cubicBezTo>
                  <a:lnTo>
                    <a:pt x="0" y="1641460"/>
                  </a:lnTo>
                  <a:lnTo>
                    <a:pt x="0" y="1224218"/>
                  </a:lnTo>
                  <a:lnTo>
                    <a:pt x="150937" y="1040975"/>
                  </a:lnTo>
                  <a:cubicBezTo>
                    <a:pt x="478530" y="677729"/>
                    <a:pt x="858178" y="381092"/>
                    <a:pt x="1264907" y="158248"/>
                  </a:cubicBezTo>
                  <a:cubicBezTo>
                    <a:pt x="1366631" y="102619"/>
                    <a:pt x="1470177" y="51760"/>
                    <a:pt x="1575167" y="567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 name="図 4" descr="ロゴ, 会社名&#10;&#10;AI 生成コンテンツは誤りを含む可能性があります。">
            <a:extLst>
              <a:ext uri="{FF2B5EF4-FFF2-40B4-BE49-F238E27FC236}">
                <a16:creationId xmlns:a16="http://schemas.microsoft.com/office/drawing/2014/main" id="{78EC925F-4232-1993-69F3-BC919D27DB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437" y="1700784"/>
            <a:ext cx="3785616" cy="3785616"/>
          </a:xfrm>
          <a:prstGeom prst="rect">
            <a:avLst/>
          </a:prstGeom>
        </p:spPr>
      </p:pic>
      <p:sp>
        <p:nvSpPr>
          <p:cNvPr id="3" name="コンテンツ プレースホルダー 2">
            <a:extLst>
              <a:ext uri="{FF2B5EF4-FFF2-40B4-BE49-F238E27FC236}">
                <a16:creationId xmlns:a16="http://schemas.microsoft.com/office/drawing/2014/main" id="{38DDE780-B004-9F4B-62DA-2982C044974C}"/>
              </a:ext>
            </a:extLst>
          </p:cNvPr>
          <p:cNvSpPr>
            <a:spLocks noGrp="1"/>
          </p:cNvSpPr>
          <p:nvPr>
            <p:ph idx="1"/>
          </p:nvPr>
        </p:nvSpPr>
        <p:spPr>
          <a:xfrm>
            <a:off x="6621072" y="2421683"/>
            <a:ext cx="5305885" cy="3353476"/>
          </a:xfrm>
        </p:spPr>
        <p:txBody>
          <a:bodyPr anchor="t">
            <a:normAutofit/>
          </a:bodyPr>
          <a:lstStyle/>
          <a:p>
            <a:r>
              <a:rPr kumimoji="1" lang="en-US" altLang="ja-JP" sz="1800" dirty="0">
                <a:solidFill>
                  <a:schemeClr val="tx2"/>
                </a:solidFill>
              </a:rPr>
              <a:t>1</a:t>
            </a:r>
            <a:r>
              <a:rPr kumimoji="1" lang="ja-JP" altLang="en-US" sz="1800" dirty="0">
                <a:solidFill>
                  <a:schemeClr val="tx2"/>
                </a:solidFill>
              </a:rPr>
              <a:t>週間で</a:t>
            </a:r>
            <a:r>
              <a:rPr lang="en-US" altLang="ja-JP" sz="1800" dirty="0">
                <a:solidFill>
                  <a:schemeClr val="tx2"/>
                </a:solidFill>
              </a:rPr>
              <a:t>CCNA</a:t>
            </a:r>
            <a:r>
              <a:rPr kumimoji="1" lang="ja-JP" altLang="en-US" sz="1800" dirty="0">
                <a:solidFill>
                  <a:schemeClr val="tx2"/>
                </a:solidFill>
              </a:rPr>
              <a:t>の基礎が学べる本の解説</a:t>
            </a:r>
            <a:endParaRPr kumimoji="1" lang="en-US" altLang="ja-JP" sz="1800" dirty="0">
              <a:solidFill>
                <a:schemeClr val="tx2"/>
              </a:solidFill>
            </a:endParaRPr>
          </a:p>
          <a:p>
            <a:r>
              <a:rPr lang="en-US" altLang="ja-JP" sz="1800" dirty="0">
                <a:solidFill>
                  <a:schemeClr val="tx2"/>
                </a:solidFill>
              </a:rPr>
              <a:t>CCNA</a:t>
            </a:r>
            <a:r>
              <a:rPr lang="ja-JP" altLang="en-US" sz="1800" dirty="0">
                <a:solidFill>
                  <a:schemeClr val="tx2"/>
                </a:solidFill>
              </a:rPr>
              <a:t>で出題される技術の解説</a:t>
            </a:r>
            <a:endParaRPr lang="en-US" altLang="ja-JP" sz="1800" dirty="0">
              <a:solidFill>
                <a:schemeClr val="tx2"/>
              </a:solidFill>
            </a:endParaRPr>
          </a:p>
          <a:p>
            <a:r>
              <a:rPr kumimoji="1" lang="en-US" altLang="ja-JP" sz="1800" dirty="0">
                <a:solidFill>
                  <a:schemeClr val="tx2"/>
                </a:solidFill>
              </a:rPr>
              <a:t>CCNA</a:t>
            </a:r>
            <a:r>
              <a:rPr kumimoji="1" lang="ja-JP" altLang="en-US" sz="1800" dirty="0">
                <a:solidFill>
                  <a:schemeClr val="tx2"/>
                </a:solidFill>
              </a:rPr>
              <a:t>本番さながらの問題の内容とその解説</a:t>
            </a:r>
            <a:endParaRPr kumimoji="1" lang="en-US" altLang="ja-JP" sz="1800" dirty="0">
              <a:solidFill>
                <a:schemeClr val="tx2"/>
              </a:solidFill>
            </a:endParaRPr>
          </a:p>
          <a:p>
            <a:r>
              <a:rPr lang="en-US" altLang="ja-JP" sz="1800" dirty="0">
                <a:solidFill>
                  <a:schemeClr val="tx2"/>
                </a:solidFill>
              </a:rPr>
              <a:t>CCNA</a:t>
            </a:r>
            <a:r>
              <a:rPr lang="ja-JP" altLang="en-US" sz="1800" dirty="0">
                <a:solidFill>
                  <a:schemeClr val="tx2"/>
                </a:solidFill>
              </a:rPr>
              <a:t>保有者が監修</a:t>
            </a:r>
            <a:endParaRPr kumimoji="1" lang="en-US" altLang="ja-JP" sz="1800" dirty="0">
              <a:solidFill>
                <a:schemeClr val="tx2"/>
              </a:solidFill>
            </a:endParaRPr>
          </a:p>
          <a:p>
            <a:endParaRPr lang="en-US" altLang="ja-JP" sz="1800" dirty="0">
              <a:solidFill>
                <a:schemeClr val="tx2"/>
              </a:solidFill>
            </a:endParaRPr>
          </a:p>
          <a:p>
            <a:pPr marL="0" indent="0">
              <a:buNone/>
            </a:pPr>
            <a:r>
              <a:rPr lang="en-US" altLang="ja-JP" sz="1800" dirty="0">
                <a:solidFill>
                  <a:schemeClr val="tx2"/>
                </a:solidFill>
                <a:hlinkClick r:id="rId3"/>
              </a:rPr>
              <a:t>WI</a:t>
            </a:r>
            <a:r>
              <a:rPr lang="ja-JP" altLang="en-US" sz="1800" dirty="0">
                <a:solidFill>
                  <a:schemeClr val="tx2"/>
                </a:solidFill>
                <a:hlinkClick r:id="rId3"/>
              </a:rPr>
              <a:t>ジャパンのコンテンツで</a:t>
            </a:r>
            <a:r>
              <a:rPr lang="en-US" altLang="ja-JP" sz="1800" dirty="0">
                <a:solidFill>
                  <a:schemeClr val="tx2"/>
                </a:solidFill>
                <a:hlinkClick r:id="rId3"/>
              </a:rPr>
              <a:t>CCNA</a:t>
            </a:r>
            <a:r>
              <a:rPr lang="ja-JP" altLang="en-US" sz="1800" dirty="0">
                <a:solidFill>
                  <a:schemeClr val="tx2"/>
                </a:solidFill>
                <a:hlinkClick r:id="rId3"/>
              </a:rPr>
              <a:t>を取得する</a:t>
            </a:r>
            <a:endParaRPr lang="en-US" altLang="ja-JP" sz="1800" dirty="0">
              <a:solidFill>
                <a:schemeClr val="tx2"/>
              </a:solidFill>
              <a:hlinkClick r:id="rId3"/>
            </a:endParaRPr>
          </a:p>
          <a:p>
            <a:pPr marL="0" indent="0">
              <a:buNone/>
            </a:pPr>
            <a:r>
              <a:rPr lang="en-US" altLang="ja-JP" sz="1800" dirty="0">
                <a:solidFill>
                  <a:schemeClr val="tx2"/>
                </a:solidFill>
                <a:hlinkClick r:id="rId3"/>
              </a:rPr>
              <a:t>https://jp.website-industries.com/engineer/wij-it-certification-get-contents/</a:t>
            </a:r>
            <a:endParaRPr lang="en-US" altLang="ja-JP" sz="1800" dirty="0">
              <a:solidFill>
                <a:schemeClr val="tx2"/>
              </a:solidFill>
            </a:endParaRPr>
          </a:p>
        </p:txBody>
      </p:sp>
    </p:spTree>
    <p:extLst>
      <p:ext uri="{BB962C8B-B14F-4D97-AF65-F5344CB8AC3E}">
        <p14:creationId xmlns:p14="http://schemas.microsoft.com/office/powerpoint/2010/main" val="499186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タイトル 1">
            <a:extLst>
              <a:ext uri="{FF2B5EF4-FFF2-40B4-BE49-F238E27FC236}">
                <a16:creationId xmlns:a16="http://schemas.microsoft.com/office/drawing/2014/main" id="{FBE481E1-3C20-051C-CCEF-71DC1F681DEA}"/>
              </a:ext>
            </a:extLst>
          </p:cNvPr>
          <p:cNvSpPr>
            <a:spLocks noGrp="1"/>
          </p:cNvSpPr>
          <p:nvPr>
            <p:ph type="title"/>
          </p:nvPr>
        </p:nvSpPr>
        <p:spPr>
          <a:xfrm>
            <a:off x="6392583" y="501651"/>
            <a:ext cx="4818755" cy="1716255"/>
          </a:xfrm>
        </p:spPr>
        <p:txBody>
          <a:bodyPr anchor="b">
            <a:normAutofit fontScale="90000"/>
          </a:bodyPr>
          <a:lstStyle/>
          <a:p>
            <a:r>
              <a:rPr kumimoji="1" lang="en-US" altLang="ja-JP" sz="4300" dirty="0"/>
              <a:t>LPIC/</a:t>
            </a:r>
            <a:r>
              <a:rPr kumimoji="1" lang="en-US" altLang="ja-JP" sz="4300" dirty="0" err="1"/>
              <a:t>LinuC</a:t>
            </a:r>
            <a:r>
              <a:rPr kumimoji="1" lang="ja-JP" altLang="en-US" sz="4300" dirty="0"/>
              <a:t>レベル</a:t>
            </a:r>
            <a:r>
              <a:rPr kumimoji="1" lang="en-US" altLang="ja-JP" sz="4300" dirty="0"/>
              <a:t>1</a:t>
            </a:r>
            <a:br>
              <a:rPr kumimoji="1" lang="en-US" altLang="ja-JP" sz="4300" dirty="0"/>
            </a:br>
            <a:r>
              <a:rPr kumimoji="1" lang="ja-JP" altLang="en-US" sz="4300" dirty="0"/>
              <a:t>対策コースの特徴</a:t>
            </a:r>
          </a:p>
        </p:txBody>
      </p:sp>
      <p:sp>
        <p:nvSpPr>
          <p:cNvPr id="27" name="Rectangle 26">
            <a:extLst>
              <a:ext uri="{FF2B5EF4-FFF2-40B4-BE49-F238E27FC236}">
                <a16:creationId xmlns:a16="http://schemas.microsoft.com/office/drawing/2014/main" id="{B5ABDEAA-B248-4182-B67C-A925338E7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008" y="252743"/>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図 6" descr="ロゴ&#10;&#10;AI 生成コンテンツは誤りを含む可能性があります。">
            <a:extLst>
              <a:ext uri="{FF2B5EF4-FFF2-40B4-BE49-F238E27FC236}">
                <a16:creationId xmlns:a16="http://schemas.microsoft.com/office/drawing/2014/main" id="{9BA9A3F7-B685-0AE1-9BEA-139F4377F2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1910" y="649236"/>
            <a:ext cx="4281815" cy="2249624"/>
          </a:xfrm>
          <a:prstGeom prst="rect">
            <a:avLst/>
          </a:prstGeom>
        </p:spPr>
      </p:pic>
      <p:sp>
        <p:nvSpPr>
          <p:cNvPr id="29" name="Rectangle 28">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5449" y="3548095"/>
            <a:ext cx="4739619" cy="304261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コンテンツ プレースホルダー 2">
            <a:extLst>
              <a:ext uri="{FF2B5EF4-FFF2-40B4-BE49-F238E27FC236}">
                <a16:creationId xmlns:a16="http://schemas.microsoft.com/office/drawing/2014/main" id="{AAE0E7B0-3D4A-EE1A-EFE2-259F5C37C6DC}"/>
              </a:ext>
            </a:extLst>
          </p:cNvPr>
          <p:cNvSpPr>
            <a:spLocks noGrp="1"/>
          </p:cNvSpPr>
          <p:nvPr>
            <p:ph idx="1"/>
          </p:nvPr>
        </p:nvSpPr>
        <p:spPr>
          <a:xfrm>
            <a:off x="6392583" y="2645922"/>
            <a:ext cx="4434721" cy="3710427"/>
          </a:xfrm>
        </p:spPr>
        <p:txBody>
          <a:bodyPr anchor="t">
            <a:normAutofit/>
          </a:bodyPr>
          <a:lstStyle/>
          <a:p>
            <a:r>
              <a:rPr kumimoji="1" lang="en-US" altLang="ja-JP" sz="1400" dirty="0"/>
              <a:t>LPIC/</a:t>
            </a:r>
            <a:r>
              <a:rPr kumimoji="1" lang="en-US" altLang="ja-JP" sz="1400" dirty="0" err="1"/>
              <a:t>LinuC</a:t>
            </a:r>
            <a:r>
              <a:rPr kumimoji="1" lang="ja-JP" altLang="en-US" sz="1400" dirty="0"/>
              <a:t>どちらにも対応したコース</a:t>
            </a:r>
            <a:endParaRPr kumimoji="1" lang="en-US" altLang="ja-JP" sz="1400" dirty="0"/>
          </a:p>
          <a:p>
            <a:r>
              <a:rPr kumimoji="1" lang="en-US" altLang="ja-JP" sz="1400" dirty="0"/>
              <a:t>1</a:t>
            </a:r>
            <a:r>
              <a:rPr kumimoji="1" lang="ja-JP" altLang="en-US" sz="1400" dirty="0"/>
              <a:t>週間で</a:t>
            </a:r>
            <a:r>
              <a:rPr kumimoji="1" lang="en-US" altLang="ja-JP" sz="1400" dirty="0"/>
              <a:t>LPIC</a:t>
            </a:r>
            <a:r>
              <a:rPr kumimoji="1" lang="ja-JP" altLang="en-US" sz="1400" dirty="0"/>
              <a:t>の基礎が学べる本の解説</a:t>
            </a:r>
            <a:endParaRPr kumimoji="1" lang="en-US" altLang="ja-JP" sz="1400" dirty="0"/>
          </a:p>
          <a:p>
            <a:r>
              <a:rPr lang="en-US" altLang="ja-JP" sz="1400" dirty="0"/>
              <a:t>LPIC/</a:t>
            </a:r>
            <a:r>
              <a:rPr lang="en-US" altLang="ja-JP" sz="1400" dirty="0" err="1"/>
              <a:t>LinuC</a:t>
            </a:r>
            <a:r>
              <a:rPr lang="ja-JP" altLang="en-US" sz="1400" dirty="0"/>
              <a:t>で出題される技術の解説</a:t>
            </a:r>
            <a:endParaRPr lang="en-US" altLang="ja-JP" sz="1400" dirty="0"/>
          </a:p>
          <a:p>
            <a:r>
              <a:rPr kumimoji="1" lang="en-US" altLang="ja-JP" sz="1400" dirty="0"/>
              <a:t>LPIC/</a:t>
            </a:r>
            <a:r>
              <a:rPr kumimoji="1" lang="en-US" altLang="ja-JP" sz="1400" dirty="0" err="1"/>
              <a:t>LinuC</a:t>
            </a:r>
            <a:r>
              <a:rPr kumimoji="1" lang="ja-JP" altLang="en-US" sz="1400" dirty="0"/>
              <a:t>本番試験さながらの模擬問題</a:t>
            </a:r>
            <a:endParaRPr kumimoji="1" lang="en-US" altLang="ja-JP" sz="1400" dirty="0"/>
          </a:p>
          <a:p>
            <a:r>
              <a:rPr kumimoji="1" lang="en-US" altLang="ja-JP" sz="1400" dirty="0" err="1"/>
              <a:t>LinuC</a:t>
            </a:r>
            <a:r>
              <a:rPr kumimoji="1" lang="ja-JP" altLang="en-US" sz="1400" dirty="0"/>
              <a:t>資格保有者が監修</a:t>
            </a:r>
            <a:endParaRPr kumimoji="1" lang="en-US" altLang="ja-JP" sz="1400" dirty="0"/>
          </a:p>
          <a:p>
            <a:pPr marL="0" indent="0">
              <a:buNone/>
            </a:pPr>
            <a:endParaRPr kumimoji="1" lang="en-US" altLang="ja-JP" sz="1400" dirty="0"/>
          </a:p>
          <a:p>
            <a:pPr marL="0" indent="0">
              <a:buNone/>
            </a:pPr>
            <a:r>
              <a:rPr lang="en-US" altLang="ja-JP" sz="1400" dirty="0">
                <a:hlinkClick r:id="rId3"/>
              </a:rPr>
              <a:t>WI</a:t>
            </a:r>
            <a:r>
              <a:rPr lang="ja-JP" altLang="en-US" sz="1400" dirty="0">
                <a:hlinkClick r:id="rId3"/>
              </a:rPr>
              <a:t>ジャパンのコンテンツで</a:t>
            </a:r>
            <a:r>
              <a:rPr lang="en-US" altLang="ja-JP" sz="1400" dirty="0">
                <a:hlinkClick r:id="rId3"/>
              </a:rPr>
              <a:t>LPIC/</a:t>
            </a:r>
            <a:r>
              <a:rPr lang="en-US" altLang="ja-JP" sz="1400" dirty="0" err="1">
                <a:hlinkClick r:id="rId3"/>
              </a:rPr>
              <a:t>LinuC</a:t>
            </a:r>
            <a:r>
              <a:rPr lang="ja-JP" altLang="en-US" sz="1400" dirty="0">
                <a:hlinkClick r:id="rId3"/>
              </a:rPr>
              <a:t>を取得する</a:t>
            </a:r>
            <a:endParaRPr lang="en-US" altLang="ja-JP" sz="1400" dirty="0">
              <a:hlinkClick r:id="rId3"/>
            </a:endParaRPr>
          </a:p>
          <a:p>
            <a:pPr marL="0" indent="0">
              <a:buNone/>
            </a:pPr>
            <a:r>
              <a:rPr lang="en-US" altLang="ja-JP" sz="1400" dirty="0">
                <a:hlinkClick r:id="rId3"/>
              </a:rPr>
              <a:t>https://jp.website-industries.com/engineer/wij-it-certification-get-contents/</a:t>
            </a:r>
            <a:endParaRPr kumimoji="1" lang="en-US" altLang="ja-JP" sz="1400" dirty="0"/>
          </a:p>
        </p:txBody>
      </p:sp>
      <p:pic>
        <p:nvPicPr>
          <p:cNvPr id="5" name="図 4" descr="テキスト が含まれている画像&#10;&#10;AI 生成コンテンツは誤りを含む可能性があります。">
            <a:extLst>
              <a:ext uri="{FF2B5EF4-FFF2-40B4-BE49-F238E27FC236}">
                <a16:creationId xmlns:a16="http://schemas.microsoft.com/office/drawing/2014/main" id="{BF961CC0-4A29-CFD3-7BE0-8F4915AF81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351" y="4132753"/>
            <a:ext cx="4281815" cy="1873294"/>
          </a:xfrm>
          <a:prstGeom prst="rect">
            <a:avLst/>
          </a:prstGeom>
        </p:spPr>
      </p:pic>
      <p:cxnSp>
        <p:nvCxnSpPr>
          <p:cNvPr id="31" name="Straight Connector 30">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13821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440A548-C0D4-4418-940E-EDC2F1D9A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708B267-8CD2-4684-A57B-9F1070769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B788784E-D466-491F-C82C-3957C55A463D}"/>
              </a:ext>
            </a:extLst>
          </p:cNvPr>
          <p:cNvSpPr>
            <a:spLocks noGrp="1"/>
          </p:cNvSpPr>
          <p:nvPr>
            <p:ph type="title"/>
          </p:nvPr>
        </p:nvSpPr>
        <p:spPr>
          <a:xfrm>
            <a:off x="6617739" y="802955"/>
            <a:ext cx="5573955" cy="1454051"/>
          </a:xfrm>
        </p:spPr>
        <p:txBody>
          <a:bodyPr>
            <a:normAutofit fontScale="90000"/>
          </a:bodyPr>
          <a:lstStyle/>
          <a:p>
            <a:r>
              <a:rPr kumimoji="1" lang="en-US" altLang="ja-JP" sz="3600" dirty="0">
                <a:solidFill>
                  <a:schemeClr val="tx2"/>
                </a:solidFill>
              </a:rPr>
              <a:t>AWS</a:t>
            </a:r>
            <a:r>
              <a:rPr kumimoji="1" lang="ja-JP" altLang="en-US" sz="3600" dirty="0">
                <a:solidFill>
                  <a:schemeClr val="tx2"/>
                </a:solidFill>
              </a:rPr>
              <a:t>認定</a:t>
            </a:r>
            <a:br>
              <a:rPr kumimoji="1" lang="en-US" altLang="ja-JP" sz="3600" dirty="0">
                <a:solidFill>
                  <a:schemeClr val="tx2"/>
                </a:solidFill>
              </a:rPr>
            </a:br>
            <a:r>
              <a:rPr kumimoji="1" lang="ja-JP" altLang="en-US" sz="3600" dirty="0">
                <a:solidFill>
                  <a:schemeClr val="tx2"/>
                </a:solidFill>
              </a:rPr>
              <a:t>ソリューションアーキテクト</a:t>
            </a:r>
            <a:br>
              <a:rPr kumimoji="1" lang="en-US" altLang="ja-JP" sz="3600" dirty="0">
                <a:solidFill>
                  <a:schemeClr val="tx2"/>
                </a:solidFill>
              </a:rPr>
            </a:br>
            <a:r>
              <a:rPr kumimoji="1" lang="ja-JP" altLang="en-US" sz="3600" dirty="0">
                <a:solidFill>
                  <a:schemeClr val="tx2"/>
                </a:solidFill>
              </a:rPr>
              <a:t>（</a:t>
            </a:r>
            <a:r>
              <a:rPr kumimoji="1" lang="en-US" altLang="ja-JP" sz="3600" dirty="0">
                <a:solidFill>
                  <a:schemeClr val="tx2"/>
                </a:solidFill>
              </a:rPr>
              <a:t>SAA-C03</a:t>
            </a:r>
            <a:r>
              <a:rPr kumimoji="1" lang="ja-JP" altLang="en-US" sz="3600" dirty="0">
                <a:solidFill>
                  <a:schemeClr val="tx2"/>
                </a:solidFill>
              </a:rPr>
              <a:t>）</a:t>
            </a:r>
          </a:p>
        </p:txBody>
      </p:sp>
      <p:grpSp>
        <p:nvGrpSpPr>
          <p:cNvPr id="16" name="Group 15">
            <a:extLst>
              <a:ext uri="{FF2B5EF4-FFF2-40B4-BE49-F238E27FC236}">
                <a16:creationId xmlns:a16="http://schemas.microsoft.com/office/drawing/2014/main" id="{41E5AB36-9328-47E9-95AD-E38AC1C0E1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369"/>
            <a:ext cx="6091008" cy="6858000"/>
            <a:chOff x="305" y="-369"/>
            <a:chExt cx="6091008" cy="6858000"/>
          </a:xfrm>
        </p:grpSpPr>
        <p:sp>
          <p:nvSpPr>
            <p:cNvPr id="17" name="Freeform: Shape 16">
              <a:extLst>
                <a:ext uri="{FF2B5EF4-FFF2-40B4-BE49-F238E27FC236}">
                  <a16:creationId xmlns:a16="http://schemas.microsoft.com/office/drawing/2014/main" id="{4532450F-A219-4BF5-88FA-A47084237C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57007" cy="6858000"/>
            </a:xfrm>
            <a:custGeom>
              <a:avLst/>
              <a:gdLst>
                <a:gd name="connsiteX0" fmla="*/ 1423825 w 6057007"/>
                <a:gd name="connsiteY0" fmla="*/ 0 h 6858000"/>
                <a:gd name="connsiteX1" fmla="*/ 4262456 w 6057007"/>
                <a:gd name="connsiteY1" fmla="*/ 0 h 6858000"/>
                <a:gd name="connsiteX2" fmla="*/ 4371584 w 6057007"/>
                <a:gd name="connsiteY2" fmla="*/ 79625 h 6858000"/>
                <a:gd name="connsiteX3" fmla="*/ 5400299 w 6057007"/>
                <a:gd name="connsiteY3" fmla="*/ 1779691 h 6858000"/>
                <a:gd name="connsiteX4" fmla="*/ 5961759 w 6057007"/>
                <a:gd name="connsiteY4" fmla="*/ 4554903 h 6858000"/>
                <a:gd name="connsiteX5" fmla="*/ 4326541 w 6057007"/>
                <a:gd name="connsiteY5" fmla="*/ 6729688 h 6858000"/>
                <a:gd name="connsiteX6" fmla="*/ 4109121 w 6057007"/>
                <a:gd name="connsiteY6" fmla="*/ 6858000 h 6858000"/>
                <a:gd name="connsiteX7" fmla="*/ 1145358 w 6057007"/>
                <a:gd name="connsiteY7" fmla="*/ 6858000 h 6858000"/>
                <a:gd name="connsiteX8" fmla="*/ 1143587 w 6057007"/>
                <a:gd name="connsiteY8" fmla="*/ 6856705 h 6858000"/>
                <a:gd name="connsiteX9" fmla="*/ 162579 w 6057007"/>
                <a:gd name="connsiteY9" fmla="*/ 6240990 h 6858000"/>
                <a:gd name="connsiteX10" fmla="*/ 0 w 6057007"/>
                <a:gd name="connsiteY10" fmla="*/ 6125553 h 6858000"/>
                <a:gd name="connsiteX11" fmla="*/ 0 w 6057007"/>
                <a:gd name="connsiteY11" fmla="*/ 4670879 h 6858000"/>
                <a:gd name="connsiteX12" fmla="*/ 38388 w 6057007"/>
                <a:gd name="connsiteY12" fmla="*/ 4778792 h 6858000"/>
                <a:gd name="connsiteX13" fmla="*/ 155449 w 6057007"/>
                <a:gd name="connsiteY13" fmla="*/ 5029879 h 6858000"/>
                <a:gd name="connsiteX14" fmla="*/ 411802 w 6057007"/>
                <a:gd name="connsiteY14" fmla="*/ 5399531 h 6858000"/>
                <a:gd name="connsiteX15" fmla="*/ 806388 w 6057007"/>
                <a:gd name="connsiteY15" fmla="*/ 5659633 h 6858000"/>
                <a:gd name="connsiteX16" fmla="*/ 1801512 w 6057007"/>
                <a:gd name="connsiteY16" fmla="*/ 6314010 h 6858000"/>
                <a:gd name="connsiteX17" fmla="*/ 2653483 w 6057007"/>
                <a:gd name="connsiteY17" fmla="*/ 6529898 h 6858000"/>
                <a:gd name="connsiteX18" fmla="*/ 3666486 w 6057007"/>
                <a:gd name="connsiteY18" fmla="*/ 6190615 h 6858000"/>
                <a:gd name="connsiteX19" fmla="*/ 4658657 w 6057007"/>
                <a:gd name="connsiteY19" fmla="*/ 5428179 h 6858000"/>
                <a:gd name="connsiteX20" fmla="*/ 5222967 w 6057007"/>
                <a:gd name="connsiteY20" fmla="*/ 4356944 h 6858000"/>
                <a:gd name="connsiteX21" fmla="*/ 4724795 w 6057007"/>
                <a:gd name="connsiteY21" fmla="*/ 2210416 h 6858000"/>
                <a:gd name="connsiteX22" fmla="*/ 4473185 w 6057007"/>
                <a:gd name="connsiteY22" fmla="*/ 1691554 h 6858000"/>
                <a:gd name="connsiteX23" fmla="*/ 4046677 w 6057007"/>
                <a:gd name="connsiteY23" fmla="*/ 911781 h 6858000"/>
                <a:gd name="connsiteX24" fmla="*/ 3555564 w 6057007"/>
                <a:gd name="connsiteY24" fmla="*/ 585888 h 6858000"/>
                <a:gd name="connsiteX25" fmla="*/ 2405914 w 6057007"/>
                <a:gd name="connsiteY25" fmla="*/ 536282 h 6858000"/>
                <a:gd name="connsiteX26" fmla="*/ 1345719 w 6057007"/>
                <a:gd name="connsiteY26" fmla="*/ 957619 h 6858000"/>
                <a:gd name="connsiteX27" fmla="*/ 73341 w 6057007"/>
                <a:gd name="connsiteY27" fmla="*/ 2571698 h 6858000"/>
                <a:gd name="connsiteX28" fmla="*/ 0 w 6057007"/>
                <a:gd name="connsiteY28" fmla="*/ 2803810 h 6858000"/>
                <a:gd name="connsiteX29" fmla="*/ 0 w 6057007"/>
                <a:gd name="connsiteY29" fmla="*/ 1147591 h 6858000"/>
                <a:gd name="connsiteX30" fmla="*/ 142706 w 6057007"/>
                <a:gd name="connsiteY30" fmla="*/ 968763 h 6858000"/>
                <a:gd name="connsiteX31" fmla="*/ 971831 w 6057007"/>
                <a:gd name="connsiteY31" fmla="*/ 249890 h 6858000"/>
                <a:gd name="connsiteX32" fmla="*/ 1288677 w 6057007"/>
                <a:gd name="connsiteY32" fmla="*/ 6583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6057007" h="6858000">
                  <a:moveTo>
                    <a:pt x="1423825" y="0"/>
                  </a:moveTo>
                  <a:lnTo>
                    <a:pt x="4262456" y="0"/>
                  </a:lnTo>
                  <a:lnTo>
                    <a:pt x="4371584" y="79625"/>
                  </a:lnTo>
                  <a:cubicBezTo>
                    <a:pt x="4860533" y="476670"/>
                    <a:pt x="5063885" y="1132812"/>
                    <a:pt x="5400299" y="1779691"/>
                  </a:cubicBezTo>
                  <a:cubicBezTo>
                    <a:pt x="5848849" y="2642194"/>
                    <a:pt x="6244956" y="3497996"/>
                    <a:pt x="5961759" y="4554903"/>
                  </a:cubicBezTo>
                  <a:cubicBezTo>
                    <a:pt x="5691575" y="5563242"/>
                    <a:pt x="5092427" y="6238887"/>
                    <a:pt x="4326541" y="6729688"/>
                  </a:cubicBezTo>
                  <a:lnTo>
                    <a:pt x="4109121" y="6858000"/>
                  </a:lnTo>
                  <a:lnTo>
                    <a:pt x="1145358" y="6858000"/>
                  </a:lnTo>
                  <a:lnTo>
                    <a:pt x="1143587" y="6856705"/>
                  </a:lnTo>
                  <a:cubicBezTo>
                    <a:pt x="699546" y="6541440"/>
                    <a:pt x="399287" y="6392433"/>
                    <a:pt x="162579" y="6240990"/>
                  </a:cubicBezTo>
                  <a:lnTo>
                    <a:pt x="0" y="6125553"/>
                  </a:lnTo>
                  <a:lnTo>
                    <a:pt x="0" y="4670879"/>
                  </a:lnTo>
                  <a:lnTo>
                    <a:pt x="38388" y="4778792"/>
                  </a:lnTo>
                  <a:cubicBezTo>
                    <a:pt x="72793" y="4862402"/>
                    <a:pt x="111802" y="4945953"/>
                    <a:pt x="155449" y="5029879"/>
                  </a:cubicBezTo>
                  <a:cubicBezTo>
                    <a:pt x="273464" y="5256810"/>
                    <a:pt x="351295" y="5344113"/>
                    <a:pt x="411802" y="5399531"/>
                  </a:cubicBezTo>
                  <a:cubicBezTo>
                    <a:pt x="500065" y="5480405"/>
                    <a:pt x="628514" y="5555615"/>
                    <a:pt x="806388" y="5659633"/>
                  </a:cubicBezTo>
                  <a:cubicBezTo>
                    <a:pt x="1044358" y="5798926"/>
                    <a:pt x="1370396" y="5989780"/>
                    <a:pt x="1801512" y="6314010"/>
                  </a:cubicBezTo>
                  <a:cubicBezTo>
                    <a:pt x="2037213" y="6491324"/>
                    <a:pt x="2315885" y="6561958"/>
                    <a:pt x="2653483" y="6529898"/>
                  </a:cubicBezTo>
                  <a:cubicBezTo>
                    <a:pt x="2962383" y="6500529"/>
                    <a:pt x="3312661" y="6383221"/>
                    <a:pt x="3666486" y="6190615"/>
                  </a:cubicBezTo>
                  <a:cubicBezTo>
                    <a:pt x="4083218" y="5963697"/>
                    <a:pt x="4407642" y="5714350"/>
                    <a:pt x="4658657" y="5428179"/>
                  </a:cubicBezTo>
                  <a:cubicBezTo>
                    <a:pt x="4927319" y="5121947"/>
                    <a:pt x="5111907" y="4771422"/>
                    <a:pt x="5222967" y="4356944"/>
                  </a:cubicBezTo>
                  <a:cubicBezTo>
                    <a:pt x="5418167" y="3628447"/>
                    <a:pt x="5139747" y="3007703"/>
                    <a:pt x="4724795" y="2210416"/>
                  </a:cubicBezTo>
                  <a:cubicBezTo>
                    <a:pt x="4631776" y="2031551"/>
                    <a:pt x="4551122" y="1858737"/>
                    <a:pt x="4473185" y="1691554"/>
                  </a:cubicBezTo>
                  <a:cubicBezTo>
                    <a:pt x="4326842" y="1377756"/>
                    <a:pt x="4200559" y="1106810"/>
                    <a:pt x="4046677" y="911781"/>
                  </a:cubicBezTo>
                  <a:cubicBezTo>
                    <a:pt x="3910561" y="739097"/>
                    <a:pt x="3763658" y="641647"/>
                    <a:pt x="3555564" y="585888"/>
                  </a:cubicBezTo>
                  <a:cubicBezTo>
                    <a:pt x="3178534" y="484863"/>
                    <a:pt x="2791842" y="468166"/>
                    <a:pt x="2405914" y="536282"/>
                  </a:cubicBezTo>
                  <a:cubicBezTo>
                    <a:pt x="2032757" y="602054"/>
                    <a:pt x="1676044" y="743871"/>
                    <a:pt x="1345719" y="957619"/>
                  </a:cubicBezTo>
                  <a:cubicBezTo>
                    <a:pt x="762775" y="1334788"/>
                    <a:pt x="318714" y="1900690"/>
                    <a:pt x="73341" y="2571698"/>
                  </a:cubicBezTo>
                  <a:lnTo>
                    <a:pt x="0" y="2803810"/>
                  </a:lnTo>
                  <a:lnTo>
                    <a:pt x="0" y="1147591"/>
                  </a:lnTo>
                  <a:lnTo>
                    <a:pt x="142706" y="968763"/>
                  </a:lnTo>
                  <a:cubicBezTo>
                    <a:pt x="388539" y="688063"/>
                    <a:pt x="668237" y="446316"/>
                    <a:pt x="971831" y="249890"/>
                  </a:cubicBezTo>
                  <a:cubicBezTo>
                    <a:pt x="1074829" y="183240"/>
                    <a:pt x="1180574" y="121805"/>
                    <a:pt x="1288677" y="6583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035AC662-4000-411A-9E33-6A4B6C0FCB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91008" cy="6858000"/>
            </a:xfrm>
            <a:custGeom>
              <a:avLst/>
              <a:gdLst>
                <a:gd name="connsiteX0" fmla="*/ 0 w 6091008"/>
                <a:gd name="connsiteY0" fmla="*/ 5476844 h 6858000"/>
                <a:gd name="connsiteX1" fmla="*/ 15220 w 6091008"/>
                <a:gd name="connsiteY1" fmla="*/ 5501668 h 6858000"/>
                <a:gd name="connsiteX2" fmla="*/ 198940 w 6091008"/>
                <a:gd name="connsiteY2" fmla="*/ 5717964 h 6858000"/>
                <a:gd name="connsiteX3" fmla="*/ 251499 w 6091008"/>
                <a:gd name="connsiteY3" fmla="*/ 5763842 h 6858000"/>
                <a:gd name="connsiteX4" fmla="*/ 308460 w 6091008"/>
                <a:gd name="connsiteY4" fmla="*/ 5806337 h 6858000"/>
                <a:gd name="connsiteX5" fmla="*/ 368305 w 6091008"/>
                <a:gd name="connsiteY5" fmla="*/ 5847248 h 6858000"/>
                <a:gd name="connsiteX6" fmla="*/ 430451 w 6091008"/>
                <a:gd name="connsiteY6" fmla="*/ 5887305 h 6858000"/>
                <a:gd name="connsiteX7" fmla="*/ 975811 w 6091008"/>
                <a:gd name="connsiteY7" fmla="*/ 6205653 h 6858000"/>
                <a:gd name="connsiteX8" fmla="*/ 1510250 w 6091008"/>
                <a:gd name="connsiteY8" fmla="*/ 6575390 h 6858000"/>
                <a:gd name="connsiteX9" fmla="*/ 2002437 w 6091008"/>
                <a:gd name="connsiteY9" fmla="*/ 6825029 h 6858000"/>
                <a:gd name="connsiteX10" fmla="*/ 2137670 w 6091008"/>
                <a:gd name="connsiteY10" fmla="*/ 6856874 h 6858000"/>
                <a:gd name="connsiteX11" fmla="*/ 2145778 w 6091008"/>
                <a:gd name="connsiteY11" fmla="*/ 6858000 h 6858000"/>
                <a:gd name="connsiteX12" fmla="*/ 1098858 w 6091008"/>
                <a:gd name="connsiteY12" fmla="*/ 6858000 h 6858000"/>
                <a:gd name="connsiteX13" fmla="*/ 1004166 w 6091008"/>
                <a:gd name="connsiteY13" fmla="*/ 6786858 h 6858000"/>
                <a:gd name="connsiteX14" fmla="*/ 751974 w 6091008"/>
                <a:gd name="connsiteY14" fmla="*/ 6608169 h 6858000"/>
                <a:gd name="connsiteX15" fmla="*/ 623305 w 6091008"/>
                <a:gd name="connsiteY15" fmla="*/ 6522172 h 6858000"/>
                <a:gd name="connsiteX16" fmla="*/ 492346 w 6091008"/>
                <a:gd name="connsiteY16" fmla="*/ 6437477 h 6858000"/>
                <a:gd name="connsiteX17" fmla="*/ 358536 w 6091008"/>
                <a:gd name="connsiteY17" fmla="*/ 6352312 h 6858000"/>
                <a:gd name="connsiteX18" fmla="*/ 290710 w 6091008"/>
                <a:gd name="connsiteY18" fmla="*/ 6308820 h 6858000"/>
                <a:gd name="connsiteX19" fmla="*/ 221792 w 6091008"/>
                <a:gd name="connsiteY19" fmla="*/ 6263122 h 6858000"/>
                <a:gd name="connsiteX20" fmla="*/ 152460 w 6091008"/>
                <a:gd name="connsiteY20" fmla="*/ 6215106 h 6858000"/>
                <a:gd name="connsiteX21" fmla="*/ 83055 w 6091008"/>
                <a:gd name="connsiteY21" fmla="*/ 6163978 h 6858000"/>
                <a:gd name="connsiteX22" fmla="*/ 14161 w 6091008"/>
                <a:gd name="connsiteY22" fmla="*/ 6109014 h 6858000"/>
                <a:gd name="connsiteX23" fmla="*/ 0 w 6091008"/>
                <a:gd name="connsiteY23" fmla="*/ 6096195 h 6858000"/>
                <a:gd name="connsiteX24" fmla="*/ 3707444 w 6091008"/>
                <a:gd name="connsiteY24" fmla="*/ 0 h 6858000"/>
                <a:gd name="connsiteX25" fmla="*/ 4265528 w 6091008"/>
                <a:gd name="connsiteY25" fmla="*/ 0 h 6858000"/>
                <a:gd name="connsiteX26" fmla="*/ 4291472 w 6091008"/>
                <a:gd name="connsiteY26" fmla="*/ 15596 h 6858000"/>
                <a:gd name="connsiteX27" fmla="*/ 4431124 w 6091008"/>
                <a:gd name="connsiteY27" fmla="*/ 119052 h 6858000"/>
                <a:gd name="connsiteX28" fmla="*/ 4899570 w 6091008"/>
                <a:gd name="connsiteY28" fmla="*/ 643769 h 6858000"/>
                <a:gd name="connsiteX29" fmla="*/ 5247925 w 6091008"/>
                <a:gd name="connsiteY29" fmla="*/ 1232134 h 6858000"/>
                <a:gd name="connsiteX30" fmla="*/ 5401234 w 6091008"/>
                <a:gd name="connsiteY30" fmla="*/ 1518442 h 6858000"/>
                <a:gd name="connsiteX31" fmla="*/ 5480921 w 6091008"/>
                <a:gd name="connsiteY31" fmla="*/ 1662114 h 6858000"/>
                <a:gd name="connsiteX32" fmla="*/ 5561804 w 6091008"/>
                <a:gd name="connsiteY32" fmla="*/ 1812436 h 6858000"/>
                <a:gd name="connsiteX33" fmla="*/ 5855037 w 6091008"/>
                <a:gd name="connsiteY33" fmla="*/ 2457716 h 6858000"/>
                <a:gd name="connsiteX34" fmla="*/ 6052254 w 6091008"/>
                <a:gd name="connsiteY34" fmla="*/ 3193699 h 6858000"/>
                <a:gd name="connsiteX35" fmla="*/ 6073151 w 6091008"/>
                <a:gd name="connsiteY35" fmla="*/ 4004612 h 6858000"/>
                <a:gd name="connsiteX36" fmla="*/ 6067309 w 6091008"/>
                <a:gd name="connsiteY36" fmla="*/ 4055890 h 6858000"/>
                <a:gd name="connsiteX37" fmla="*/ 6059979 w 6091008"/>
                <a:gd name="connsiteY37" fmla="*/ 4106917 h 6858000"/>
                <a:gd name="connsiteX38" fmla="*/ 6052371 w 6091008"/>
                <a:gd name="connsiteY38" fmla="*/ 4158016 h 6858000"/>
                <a:gd name="connsiteX39" fmla="*/ 6043434 w 6091008"/>
                <a:gd name="connsiteY39" fmla="*/ 4208759 h 6858000"/>
                <a:gd name="connsiteX40" fmla="*/ 6023229 w 6091008"/>
                <a:gd name="connsiteY40" fmla="*/ 4309769 h 6858000"/>
                <a:gd name="connsiteX41" fmla="*/ 5999922 w 6091008"/>
                <a:gd name="connsiteY41" fmla="*/ 4409799 h 6858000"/>
                <a:gd name="connsiteX42" fmla="*/ 5987157 w 6091008"/>
                <a:gd name="connsiteY42" fmla="*/ 4459369 h 6858000"/>
                <a:gd name="connsiteX43" fmla="*/ 5973731 w 6091008"/>
                <a:gd name="connsiteY43" fmla="*/ 4508027 h 6858000"/>
                <a:gd name="connsiteX44" fmla="*/ 5944653 w 6091008"/>
                <a:gd name="connsiteY44" fmla="*/ 4602538 h 6858000"/>
                <a:gd name="connsiteX45" fmla="*/ 5915334 w 6091008"/>
                <a:gd name="connsiteY45" fmla="*/ 4696982 h 6858000"/>
                <a:gd name="connsiteX46" fmla="*/ 5881786 w 6091008"/>
                <a:gd name="connsiteY46" fmla="*/ 4790295 h 6858000"/>
                <a:gd name="connsiteX47" fmla="*/ 5539609 w 6091008"/>
                <a:gd name="connsiteY47" fmla="*/ 5504511 h 6858000"/>
                <a:gd name="connsiteX48" fmla="*/ 5432400 w 6091008"/>
                <a:gd name="connsiteY48" fmla="*/ 5669348 h 6858000"/>
                <a:gd name="connsiteX49" fmla="*/ 5404330 w 6091008"/>
                <a:gd name="connsiteY49" fmla="*/ 5709372 h 6858000"/>
                <a:gd name="connsiteX50" fmla="*/ 5375525 w 6091008"/>
                <a:gd name="connsiteY50" fmla="*/ 5748757 h 6858000"/>
                <a:gd name="connsiteX51" fmla="*/ 5317831 w 6091008"/>
                <a:gd name="connsiteY51" fmla="*/ 5827355 h 6858000"/>
                <a:gd name="connsiteX52" fmla="*/ 5288208 w 6091008"/>
                <a:gd name="connsiteY52" fmla="*/ 5865932 h 6858000"/>
                <a:gd name="connsiteX53" fmla="*/ 5273251 w 6091008"/>
                <a:gd name="connsiteY53" fmla="*/ 5885035 h 6858000"/>
                <a:gd name="connsiteX54" fmla="*/ 5256656 w 6091008"/>
                <a:gd name="connsiteY54" fmla="*/ 5902520 h 6858000"/>
                <a:gd name="connsiteX55" fmla="*/ 5189858 w 6091008"/>
                <a:gd name="connsiteY55" fmla="*/ 5971616 h 6858000"/>
                <a:gd name="connsiteX56" fmla="*/ 5156287 w 6091008"/>
                <a:gd name="connsiteY56" fmla="*/ 6005600 h 6858000"/>
                <a:gd name="connsiteX57" fmla="*/ 5121598 w 6091008"/>
                <a:gd name="connsiteY57" fmla="*/ 6037962 h 6858000"/>
                <a:gd name="connsiteX58" fmla="*/ 5051798 w 6091008"/>
                <a:gd name="connsiteY58" fmla="*/ 6101838 h 6858000"/>
                <a:gd name="connsiteX59" fmla="*/ 4463594 w 6091008"/>
                <a:gd name="connsiteY59" fmla="*/ 6532280 h 6858000"/>
                <a:gd name="connsiteX60" fmla="*/ 4388637 w 6091008"/>
                <a:gd name="connsiteY60" fmla="*/ 6579169 h 6858000"/>
                <a:gd name="connsiteX61" fmla="*/ 4312856 w 6091008"/>
                <a:gd name="connsiteY61" fmla="*/ 6623337 h 6858000"/>
                <a:gd name="connsiteX62" fmla="*/ 4237558 w 6091008"/>
                <a:gd name="connsiteY62" fmla="*/ 6667632 h 6858000"/>
                <a:gd name="connsiteX63" fmla="*/ 4161774 w 6091008"/>
                <a:gd name="connsiteY63" fmla="*/ 6709883 h 6858000"/>
                <a:gd name="connsiteX64" fmla="*/ 4010448 w 6091008"/>
                <a:gd name="connsiteY64" fmla="*/ 6792981 h 6858000"/>
                <a:gd name="connsiteX65" fmla="*/ 3935163 w 6091008"/>
                <a:gd name="connsiteY65" fmla="*/ 6834338 h 6858000"/>
                <a:gd name="connsiteX66" fmla="*/ 3892887 w 6091008"/>
                <a:gd name="connsiteY66" fmla="*/ 6858000 h 6858000"/>
                <a:gd name="connsiteX67" fmla="*/ 2743942 w 6091008"/>
                <a:gd name="connsiteY67" fmla="*/ 6858000 h 6858000"/>
                <a:gd name="connsiteX68" fmla="*/ 2852577 w 6091008"/>
                <a:gd name="connsiteY68" fmla="*/ 6838910 h 6858000"/>
                <a:gd name="connsiteX69" fmla="*/ 3143255 w 6091008"/>
                <a:gd name="connsiteY69" fmla="*/ 6759775 h 6858000"/>
                <a:gd name="connsiteX70" fmla="*/ 3430899 w 6091008"/>
                <a:gd name="connsiteY70" fmla="*/ 6650056 h 6858000"/>
                <a:gd name="connsiteX71" fmla="*/ 3713289 w 6091008"/>
                <a:gd name="connsiteY71" fmla="*/ 6514054 h 6858000"/>
                <a:gd name="connsiteX72" fmla="*/ 3981228 w 6091008"/>
                <a:gd name="connsiteY72" fmla="*/ 6334878 h 6858000"/>
                <a:gd name="connsiteX73" fmla="*/ 4107885 w 6091008"/>
                <a:gd name="connsiteY73" fmla="*/ 6233689 h 6858000"/>
                <a:gd name="connsiteX74" fmla="*/ 4169795 w 6091008"/>
                <a:gd name="connsiteY74" fmla="*/ 6181389 h 6858000"/>
                <a:gd name="connsiteX75" fmla="*/ 4229189 w 6091008"/>
                <a:gd name="connsiteY75" fmla="*/ 6125914 h 6858000"/>
                <a:gd name="connsiteX76" fmla="*/ 4652064 w 6091008"/>
                <a:gd name="connsiteY76" fmla="*/ 5641457 h 6858000"/>
                <a:gd name="connsiteX77" fmla="*/ 4697555 w 6091008"/>
                <a:gd name="connsiteY77" fmla="*/ 5576516 h 6858000"/>
                <a:gd name="connsiteX78" fmla="*/ 4720492 w 6091008"/>
                <a:gd name="connsiteY78" fmla="*/ 5544537 h 6858000"/>
                <a:gd name="connsiteX79" fmla="*/ 4741922 w 6091008"/>
                <a:gd name="connsiteY79" fmla="*/ 5511420 h 6858000"/>
                <a:gd name="connsiteX80" fmla="*/ 4784179 w 6091008"/>
                <a:gd name="connsiteY80" fmla="*/ 5445022 h 6858000"/>
                <a:gd name="connsiteX81" fmla="*/ 4794796 w 6091008"/>
                <a:gd name="connsiteY81" fmla="*/ 5428584 h 6858000"/>
                <a:gd name="connsiteX82" fmla="*/ 4807173 w 6091008"/>
                <a:gd name="connsiteY82" fmla="*/ 5413795 h 6858000"/>
                <a:gd name="connsiteX83" fmla="*/ 4830010 w 6091008"/>
                <a:gd name="connsiteY83" fmla="*/ 5382674 h 6858000"/>
                <a:gd name="connsiteX84" fmla="*/ 4874298 w 6091008"/>
                <a:gd name="connsiteY84" fmla="*/ 5319323 h 6858000"/>
                <a:gd name="connsiteX85" fmla="*/ 4896484 w 6091008"/>
                <a:gd name="connsiteY85" fmla="*/ 5287734 h 6858000"/>
                <a:gd name="connsiteX86" fmla="*/ 4918019 w 6091008"/>
                <a:gd name="connsiteY86" fmla="*/ 5255673 h 6858000"/>
                <a:gd name="connsiteX87" fmla="*/ 4999238 w 6091008"/>
                <a:gd name="connsiteY87" fmla="*/ 5124058 h 6858000"/>
                <a:gd name="connsiteX88" fmla="*/ 5251271 w 6091008"/>
                <a:gd name="connsiteY88" fmla="*/ 4554965 h 6858000"/>
                <a:gd name="connsiteX89" fmla="*/ 5276136 w 6091008"/>
                <a:gd name="connsiteY89" fmla="*/ 4480521 h 6858000"/>
                <a:gd name="connsiteX90" fmla="*/ 5297442 w 6091008"/>
                <a:gd name="connsiteY90" fmla="*/ 4404389 h 6858000"/>
                <a:gd name="connsiteX91" fmla="*/ 5318953 w 6091008"/>
                <a:gd name="connsiteY91" fmla="*/ 4328458 h 6858000"/>
                <a:gd name="connsiteX92" fmla="*/ 5328684 w 6091008"/>
                <a:gd name="connsiteY92" fmla="*/ 4291175 h 6858000"/>
                <a:gd name="connsiteX93" fmla="*/ 5337470 w 6091008"/>
                <a:gd name="connsiteY93" fmla="*/ 4254522 h 6858000"/>
                <a:gd name="connsiteX94" fmla="*/ 5353277 w 6091008"/>
                <a:gd name="connsiteY94" fmla="*/ 4181038 h 6858000"/>
                <a:gd name="connsiteX95" fmla="*/ 5366762 w 6091008"/>
                <a:gd name="connsiteY95" fmla="*/ 4107520 h 6858000"/>
                <a:gd name="connsiteX96" fmla="*/ 5373105 w 6091008"/>
                <a:gd name="connsiteY96" fmla="*/ 4070802 h 6858000"/>
                <a:gd name="connsiteX97" fmla="*/ 5378288 w 6091008"/>
                <a:gd name="connsiteY97" fmla="*/ 4034066 h 6858000"/>
                <a:gd name="connsiteX98" fmla="*/ 5383471 w 6091008"/>
                <a:gd name="connsiteY98" fmla="*/ 3997331 h 6858000"/>
                <a:gd name="connsiteX99" fmla="*/ 5387373 w 6091008"/>
                <a:gd name="connsiteY99" fmla="*/ 3960547 h 6858000"/>
                <a:gd name="connsiteX100" fmla="*/ 5375699 w 6091008"/>
                <a:gd name="connsiteY100" fmla="*/ 3369810 h 6858000"/>
                <a:gd name="connsiteX101" fmla="*/ 5225695 w 6091008"/>
                <a:gd name="connsiteY101" fmla="*/ 2777923 h 6858000"/>
                <a:gd name="connsiteX102" fmla="*/ 4989893 w 6091008"/>
                <a:gd name="connsiteY102" fmla="*/ 2181595 h 6858000"/>
                <a:gd name="connsiteX103" fmla="*/ 4856777 w 6091008"/>
                <a:gd name="connsiteY103" fmla="*/ 1872581 h 6858000"/>
                <a:gd name="connsiteX104" fmla="*/ 4729367 w 6091008"/>
                <a:gd name="connsiteY104" fmla="*/ 1547581 h 6858000"/>
                <a:gd name="connsiteX105" fmla="*/ 4510575 w 6091008"/>
                <a:gd name="connsiteY105" fmla="*/ 917244 h 6858000"/>
                <a:gd name="connsiteX106" fmla="*/ 4387446 w 6091008"/>
                <a:gd name="connsiteY106" fmla="*/ 626512 h 6858000"/>
                <a:gd name="connsiteX107" fmla="*/ 4227716 w 6091008"/>
                <a:gd name="connsiteY107" fmla="*/ 368510 h 6858000"/>
                <a:gd name="connsiteX108" fmla="*/ 4017774 w 6091008"/>
                <a:gd name="connsiteY108" fmla="*/ 161674 h 6858000"/>
                <a:gd name="connsiteX109" fmla="*/ 3761542 w 6091008"/>
                <a:gd name="connsiteY109" fmla="*/ 19860 h 6858000"/>
                <a:gd name="connsiteX110" fmla="*/ 3727185 w 6091008"/>
                <a:gd name="connsiteY110" fmla="*/ 6533 h 6858000"/>
                <a:gd name="connsiteX111" fmla="*/ 1325680 w 6091008"/>
                <a:gd name="connsiteY111" fmla="*/ 0 h 6858000"/>
                <a:gd name="connsiteX112" fmla="*/ 2347354 w 6091008"/>
                <a:gd name="connsiteY112" fmla="*/ 0 h 6858000"/>
                <a:gd name="connsiteX113" fmla="*/ 2262734 w 6091008"/>
                <a:gd name="connsiteY113" fmla="*/ 20581 h 6858000"/>
                <a:gd name="connsiteX114" fmla="*/ 1969830 w 6091008"/>
                <a:gd name="connsiteY114" fmla="*/ 118108 h 6858000"/>
                <a:gd name="connsiteX115" fmla="*/ 1897367 w 6091008"/>
                <a:gd name="connsiteY115" fmla="*/ 145059 h 6858000"/>
                <a:gd name="connsiteX116" fmla="*/ 1825860 w 6091008"/>
                <a:gd name="connsiteY116" fmla="*/ 175210 h 6858000"/>
                <a:gd name="connsiteX117" fmla="*/ 1754258 w 6091008"/>
                <a:gd name="connsiteY117" fmla="*/ 204746 h 6858000"/>
                <a:gd name="connsiteX118" fmla="*/ 1683442 w 6091008"/>
                <a:gd name="connsiteY118" fmla="*/ 237143 h 6858000"/>
                <a:gd name="connsiteX119" fmla="*/ 1612330 w 6091008"/>
                <a:gd name="connsiteY119" fmla="*/ 268724 h 6858000"/>
                <a:gd name="connsiteX120" fmla="*/ 1542244 w 6091008"/>
                <a:gd name="connsiteY120" fmla="*/ 303229 h 6858000"/>
                <a:gd name="connsiteX121" fmla="*/ 1471990 w 6091008"/>
                <a:gd name="connsiteY121" fmla="*/ 337395 h 6858000"/>
                <a:gd name="connsiteX122" fmla="*/ 1402813 w 6091008"/>
                <a:gd name="connsiteY122" fmla="*/ 374794 h 6858000"/>
                <a:gd name="connsiteX123" fmla="*/ 1333886 w 6091008"/>
                <a:gd name="connsiteY123" fmla="*/ 412702 h 6858000"/>
                <a:gd name="connsiteX124" fmla="*/ 1266278 w 6091008"/>
                <a:gd name="connsiteY124" fmla="*/ 453907 h 6858000"/>
                <a:gd name="connsiteX125" fmla="*/ 1199136 w 6091008"/>
                <a:gd name="connsiteY125" fmla="*/ 496266 h 6858000"/>
                <a:gd name="connsiteX126" fmla="*/ 1182302 w 6091008"/>
                <a:gd name="connsiteY126" fmla="*/ 506917 h 6858000"/>
                <a:gd name="connsiteX127" fmla="*/ 1166009 w 6091008"/>
                <a:gd name="connsiteY127" fmla="*/ 518449 h 6858000"/>
                <a:gd name="connsiteX128" fmla="*/ 1133302 w 6091008"/>
                <a:gd name="connsiteY128" fmla="*/ 541479 h 6858000"/>
                <a:gd name="connsiteX129" fmla="*/ 1067923 w 6091008"/>
                <a:gd name="connsiteY129" fmla="*/ 587403 h 6858000"/>
                <a:gd name="connsiteX130" fmla="*/ 1051509 w 6091008"/>
                <a:gd name="connsiteY130" fmla="*/ 598902 h 6858000"/>
                <a:gd name="connsiteX131" fmla="*/ 1035673 w 6091008"/>
                <a:gd name="connsiteY131" fmla="*/ 611145 h 6858000"/>
                <a:gd name="connsiteX132" fmla="*/ 1003878 w 6091008"/>
                <a:gd name="connsiteY132" fmla="*/ 635598 h 6858000"/>
                <a:gd name="connsiteX133" fmla="*/ 877673 w 6091008"/>
                <a:gd name="connsiteY133" fmla="*/ 735582 h 6858000"/>
                <a:gd name="connsiteX134" fmla="*/ 417533 w 6091008"/>
                <a:gd name="connsiteY134" fmla="*/ 1198720 h 6858000"/>
                <a:gd name="connsiteX135" fmla="*/ 54935 w 6091008"/>
                <a:gd name="connsiteY135" fmla="*/ 1756293 h 6858000"/>
                <a:gd name="connsiteX136" fmla="*/ 17844 w 6091008"/>
                <a:gd name="connsiteY136" fmla="*/ 1831433 h 6858000"/>
                <a:gd name="connsiteX137" fmla="*/ 0 w 6091008"/>
                <a:gd name="connsiteY137" fmla="*/ 1869131 h 6858000"/>
                <a:gd name="connsiteX138" fmla="*/ 0 w 6091008"/>
                <a:gd name="connsiteY138" fmla="*/ 1198550 h 6858000"/>
                <a:gd name="connsiteX139" fmla="*/ 185957 w 6091008"/>
                <a:gd name="connsiteY139" fmla="*/ 961506 h 6858000"/>
                <a:gd name="connsiteX140" fmla="*/ 689746 w 6091008"/>
                <a:gd name="connsiteY140" fmla="*/ 447064 h 6858000"/>
                <a:gd name="connsiteX141" fmla="*/ 827126 w 6091008"/>
                <a:gd name="connsiteY141" fmla="*/ 333881 h 6858000"/>
                <a:gd name="connsiteX142" fmla="*/ 968997 w 6091008"/>
                <a:gd name="connsiteY142" fmla="*/ 228085 h 6858000"/>
                <a:gd name="connsiteX143" fmla="*/ 1004883 w 6091008"/>
                <a:gd name="connsiteY143" fmla="*/ 202373 h 6858000"/>
                <a:gd name="connsiteX144" fmla="*/ 1022826 w 6091008"/>
                <a:gd name="connsiteY144" fmla="*/ 189517 h 6858000"/>
                <a:gd name="connsiteX145" fmla="*/ 1041187 w 6091008"/>
                <a:gd name="connsiteY145" fmla="*/ 177509 h 6858000"/>
                <a:gd name="connsiteX146" fmla="*/ 1114760 w 6091008"/>
                <a:gd name="connsiteY146" fmla="*/ 129512 h 6858000"/>
                <a:gd name="connsiteX147" fmla="*/ 1188498 w 6091008"/>
                <a:gd name="connsiteY147" fmla="*/ 81854 h 6858000"/>
                <a:gd name="connsiteX148" fmla="*/ 1263461 w 6091008"/>
                <a:gd name="connsiteY148" fmla="*/ 3688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6091008" h="6858000">
                  <a:moveTo>
                    <a:pt x="0" y="5476844"/>
                  </a:moveTo>
                  <a:lnTo>
                    <a:pt x="15220" y="5501668"/>
                  </a:lnTo>
                  <a:cubicBezTo>
                    <a:pt x="69097" y="5585141"/>
                    <a:pt x="130925" y="5654403"/>
                    <a:pt x="198940" y="5717964"/>
                  </a:cubicBezTo>
                  <a:lnTo>
                    <a:pt x="251499" y="5763842"/>
                  </a:lnTo>
                  <a:lnTo>
                    <a:pt x="308460" y="5806337"/>
                  </a:lnTo>
                  <a:cubicBezTo>
                    <a:pt x="326685" y="5820934"/>
                    <a:pt x="348384" y="5833667"/>
                    <a:pt x="368305" y="5847248"/>
                  </a:cubicBezTo>
                  <a:cubicBezTo>
                    <a:pt x="388782" y="5860683"/>
                    <a:pt x="408424" y="5874336"/>
                    <a:pt x="430451" y="5887305"/>
                  </a:cubicBezTo>
                  <a:cubicBezTo>
                    <a:pt x="601703" y="5991186"/>
                    <a:pt x="792871" y="6091279"/>
                    <a:pt x="975811" y="6205653"/>
                  </a:cubicBezTo>
                  <a:cubicBezTo>
                    <a:pt x="1159565" y="6318920"/>
                    <a:pt x="1337666" y="6443625"/>
                    <a:pt x="1510250" y="6575390"/>
                  </a:cubicBezTo>
                  <a:cubicBezTo>
                    <a:pt x="1658997" y="6690317"/>
                    <a:pt x="1824862" y="6774210"/>
                    <a:pt x="2002437" y="6825029"/>
                  </a:cubicBezTo>
                  <a:cubicBezTo>
                    <a:pt x="2046812" y="6837803"/>
                    <a:pt x="2091936" y="6848385"/>
                    <a:pt x="2137670" y="6856874"/>
                  </a:cubicBezTo>
                  <a:lnTo>
                    <a:pt x="2145778" y="6858000"/>
                  </a:lnTo>
                  <a:lnTo>
                    <a:pt x="1098858" y="6858000"/>
                  </a:lnTo>
                  <a:lnTo>
                    <a:pt x="1004166" y="6786858"/>
                  </a:lnTo>
                  <a:cubicBezTo>
                    <a:pt x="920997" y="6725805"/>
                    <a:pt x="837118" y="6666016"/>
                    <a:pt x="751974" y="6608169"/>
                  </a:cubicBezTo>
                  <a:lnTo>
                    <a:pt x="623305" y="6522172"/>
                  </a:lnTo>
                  <a:lnTo>
                    <a:pt x="492346" y="6437477"/>
                  </a:lnTo>
                  <a:lnTo>
                    <a:pt x="358536" y="6352312"/>
                  </a:lnTo>
                  <a:lnTo>
                    <a:pt x="290710" y="6308820"/>
                  </a:lnTo>
                  <a:lnTo>
                    <a:pt x="221792" y="6263122"/>
                  </a:lnTo>
                  <a:cubicBezTo>
                    <a:pt x="198889" y="6248595"/>
                    <a:pt x="175526" y="6231442"/>
                    <a:pt x="152460" y="6215106"/>
                  </a:cubicBezTo>
                  <a:cubicBezTo>
                    <a:pt x="129301" y="6198154"/>
                    <a:pt x="105988" y="6183223"/>
                    <a:pt x="83055" y="6163978"/>
                  </a:cubicBezTo>
                  <a:lnTo>
                    <a:pt x="14161" y="6109014"/>
                  </a:lnTo>
                  <a:lnTo>
                    <a:pt x="0" y="6096195"/>
                  </a:lnTo>
                  <a:close/>
                  <a:moveTo>
                    <a:pt x="3707444" y="0"/>
                  </a:moveTo>
                  <a:lnTo>
                    <a:pt x="4265528" y="0"/>
                  </a:lnTo>
                  <a:lnTo>
                    <a:pt x="4291472" y="15596"/>
                  </a:lnTo>
                  <a:cubicBezTo>
                    <a:pt x="4339292" y="47637"/>
                    <a:pt x="4385917" y="82210"/>
                    <a:pt x="4431124" y="119052"/>
                  </a:cubicBezTo>
                  <a:cubicBezTo>
                    <a:pt x="4612085" y="266897"/>
                    <a:pt x="4766658" y="451392"/>
                    <a:pt x="4899570" y="643769"/>
                  </a:cubicBezTo>
                  <a:cubicBezTo>
                    <a:pt x="5032421" y="836866"/>
                    <a:pt x="5144168" y="1037706"/>
                    <a:pt x="5247925" y="1232134"/>
                  </a:cubicBezTo>
                  <a:cubicBezTo>
                    <a:pt x="5299886" y="1329516"/>
                    <a:pt x="5349860" y="1425631"/>
                    <a:pt x="5401234" y="1518442"/>
                  </a:cubicBezTo>
                  <a:lnTo>
                    <a:pt x="5480921" y="1662114"/>
                  </a:lnTo>
                  <a:cubicBezTo>
                    <a:pt x="5508162" y="1711659"/>
                    <a:pt x="5535098" y="1761858"/>
                    <a:pt x="5561804" y="1812436"/>
                  </a:cubicBezTo>
                  <a:cubicBezTo>
                    <a:pt x="5668394" y="2015131"/>
                    <a:pt x="5769309" y="2228374"/>
                    <a:pt x="5855037" y="2457716"/>
                  </a:cubicBezTo>
                  <a:cubicBezTo>
                    <a:pt x="5940757" y="2686612"/>
                    <a:pt x="6011031" y="2932566"/>
                    <a:pt x="6052254" y="3193699"/>
                  </a:cubicBezTo>
                  <a:cubicBezTo>
                    <a:pt x="6093625" y="3454283"/>
                    <a:pt x="6103924" y="3730828"/>
                    <a:pt x="6073151" y="4004612"/>
                  </a:cubicBezTo>
                  <a:lnTo>
                    <a:pt x="6067309" y="4055890"/>
                  </a:lnTo>
                  <a:cubicBezTo>
                    <a:pt x="6065066" y="4072953"/>
                    <a:pt x="6062462" y="4089919"/>
                    <a:pt x="6059979" y="4106917"/>
                  </a:cubicBezTo>
                  <a:lnTo>
                    <a:pt x="6052371" y="4158016"/>
                  </a:lnTo>
                  <a:cubicBezTo>
                    <a:pt x="6049766" y="4174982"/>
                    <a:pt x="6046401" y="4191890"/>
                    <a:pt x="6043434" y="4208759"/>
                  </a:cubicBezTo>
                  <a:cubicBezTo>
                    <a:pt x="6037102" y="4242536"/>
                    <a:pt x="6031011" y="4276380"/>
                    <a:pt x="6023229" y="4309769"/>
                  </a:cubicBezTo>
                  <a:cubicBezTo>
                    <a:pt x="6015690" y="4343223"/>
                    <a:pt x="6008874" y="4376870"/>
                    <a:pt x="5999922" y="4409799"/>
                  </a:cubicBezTo>
                  <a:lnTo>
                    <a:pt x="5987157" y="4459369"/>
                  </a:lnTo>
                  <a:cubicBezTo>
                    <a:pt x="5982945" y="4476053"/>
                    <a:pt x="5978687" y="4492427"/>
                    <a:pt x="5973731" y="4508027"/>
                  </a:cubicBezTo>
                  <a:lnTo>
                    <a:pt x="5944653" y="4602538"/>
                  </a:lnTo>
                  <a:lnTo>
                    <a:pt x="5915334" y="4696982"/>
                  </a:lnTo>
                  <a:cubicBezTo>
                    <a:pt x="5905346" y="4728457"/>
                    <a:pt x="5892944" y="4759283"/>
                    <a:pt x="5881786" y="4790295"/>
                  </a:cubicBezTo>
                  <a:cubicBezTo>
                    <a:pt x="5791737" y="5038923"/>
                    <a:pt x="5677271" y="5280123"/>
                    <a:pt x="5539609" y="5504511"/>
                  </a:cubicBezTo>
                  <a:lnTo>
                    <a:pt x="5432400" y="5669348"/>
                  </a:lnTo>
                  <a:cubicBezTo>
                    <a:pt x="5423763" y="5683225"/>
                    <a:pt x="5413823" y="5696165"/>
                    <a:pt x="5404330" y="5709372"/>
                  </a:cubicBezTo>
                  <a:lnTo>
                    <a:pt x="5375525" y="5748757"/>
                  </a:lnTo>
                  <a:lnTo>
                    <a:pt x="5317831" y="5827355"/>
                  </a:lnTo>
                  <a:cubicBezTo>
                    <a:pt x="5308217" y="5840529"/>
                    <a:pt x="5298639" y="5853567"/>
                    <a:pt x="5288208" y="5865932"/>
                  </a:cubicBezTo>
                  <a:cubicBezTo>
                    <a:pt x="5283153" y="5872232"/>
                    <a:pt x="5278509" y="5878936"/>
                    <a:pt x="5273251" y="5885035"/>
                  </a:cubicBezTo>
                  <a:cubicBezTo>
                    <a:pt x="5267908" y="5890963"/>
                    <a:pt x="5262120" y="5896624"/>
                    <a:pt x="5256656" y="5902520"/>
                  </a:cubicBezTo>
                  <a:lnTo>
                    <a:pt x="5189858" y="5971616"/>
                  </a:lnTo>
                  <a:cubicBezTo>
                    <a:pt x="5178681" y="5982899"/>
                    <a:pt x="5167959" y="5994892"/>
                    <a:pt x="5156287" y="6005600"/>
                  </a:cubicBezTo>
                  <a:lnTo>
                    <a:pt x="5121598" y="6037962"/>
                  </a:lnTo>
                  <a:lnTo>
                    <a:pt x="5051798" y="6101838"/>
                  </a:lnTo>
                  <a:cubicBezTo>
                    <a:pt x="4864110" y="6268956"/>
                    <a:pt x="4663874" y="6407541"/>
                    <a:pt x="4463594" y="6532280"/>
                  </a:cubicBezTo>
                  <a:cubicBezTo>
                    <a:pt x="4438472" y="6547774"/>
                    <a:pt x="4413434" y="6563439"/>
                    <a:pt x="4388637" y="6579169"/>
                  </a:cubicBezTo>
                  <a:lnTo>
                    <a:pt x="4312856" y="6623337"/>
                  </a:lnTo>
                  <a:lnTo>
                    <a:pt x="4237558" y="6667632"/>
                  </a:lnTo>
                  <a:cubicBezTo>
                    <a:pt x="4212548" y="6682715"/>
                    <a:pt x="4186842" y="6695553"/>
                    <a:pt x="4161774" y="6709883"/>
                  </a:cubicBezTo>
                  <a:cubicBezTo>
                    <a:pt x="4111167" y="6737392"/>
                    <a:pt x="4061123" y="6766670"/>
                    <a:pt x="4010448" y="6792981"/>
                  </a:cubicBezTo>
                  <a:cubicBezTo>
                    <a:pt x="3985322" y="6806562"/>
                    <a:pt x="3960037" y="6820248"/>
                    <a:pt x="3935163" y="6834338"/>
                  </a:cubicBezTo>
                  <a:lnTo>
                    <a:pt x="3892887" y="6858000"/>
                  </a:lnTo>
                  <a:lnTo>
                    <a:pt x="2743942" y="6858000"/>
                  </a:lnTo>
                  <a:lnTo>
                    <a:pt x="2852577" y="6838910"/>
                  </a:lnTo>
                  <a:cubicBezTo>
                    <a:pt x="2949686" y="6818527"/>
                    <a:pt x="3046805" y="6791706"/>
                    <a:pt x="3143255" y="6759775"/>
                  </a:cubicBezTo>
                  <a:cubicBezTo>
                    <a:pt x="3239807" y="6727945"/>
                    <a:pt x="3335416" y="6689975"/>
                    <a:pt x="3430899" y="6650056"/>
                  </a:cubicBezTo>
                  <a:cubicBezTo>
                    <a:pt x="3526299" y="6609969"/>
                    <a:pt x="3621242" y="6565786"/>
                    <a:pt x="3713289" y="6514054"/>
                  </a:cubicBezTo>
                  <a:cubicBezTo>
                    <a:pt x="3805137" y="6460650"/>
                    <a:pt x="3895762" y="6401178"/>
                    <a:pt x="3981228" y="6334878"/>
                  </a:cubicBezTo>
                  <a:cubicBezTo>
                    <a:pt x="4024934" y="6303166"/>
                    <a:pt x="4066572" y="6268544"/>
                    <a:pt x="4107885" y="6233689"/>
                  </a:cubicBezTo>
                  <a:cubicBezTo>
                    <a:pt x="4128602" y="6216277"/>
                    <a:pt x="4149365" y="6199173"/>
                    <a:pt x="4169795" y="6181389"/>
                  </a:cubicBezTo>
                  <a:cubicBezTo>
                    <a:pt x="4189729" y="6163032"/>
                    <a:pt x="4209542" y="6144643"/>
                    <a:pt x="4229189" y="6125914"/>
                  </a:cubicBezTo>
                  <a:cubicBezTo>
                    <a:pt x="4387326" y="5978255"/>
                    <a:pt x="4528049" y="5812977"/>
                    <a:pt x="4652064" y="5641457"/>
                  </a:cubicBezTo>
                  <a:lnTo>
                    <a:pt x="4697555" y="5576516"/>
                  </a:lnTo>
                  <a:lnTo>
                    <a:pt x="4720492" y="5544537"/>
                  </a:lnTo>
                  <a:cubicBezTo>
                    <a:pt x="4728246" y="5533956"/>
                    <a:pt x="4734819" y="5522469"/>
                    <a:pt x="4741922" y="5511420"/>
                  </a:cubicBezTo>
                  <a:lnTo>
                    <a:pt x="4784179" y="5445022"/>
                  </a:lnTo>
                  <a:cubicBezTo>
                    <a:pt x="4787730" y="5439497"/>
                    <a:pt x="4791161" y="5433940"/>
                    <a:pt x="4794796" y="5428584"/>
                  </a:cubicBezTo>
                  <a:cubicBezTo>
                    <a:pt x="4798637" y="5423432"/>
                    <a:pt x="4803091" y="5418884"/>
                    <a:pt x="4807173" y="5413795"/>
                  </a:cubicBezTo>
                  <a:cubicBezTo>
                    <a:pt x="4815384" y="5403926"/>
                    <a:pt x="4822656" y="5393214"/>
                    <a:pt x="4830010" y="5382674"/>
                  </a:cubicBezTo>
                  <a:lnTo>
                    <a:pt x="4874298" y="5319323"/>
                  </a:lnTo>
                  <a:lnTo>
                    <a:pt x="4896484" y="5287734"/>
                  </a:lnTo>
                  <a:cubicBezTo>
                    <a:pt x="4903839" y="5277191"/>
                    <a:pt x="4911520" y="5266885"/>
                    <a:pt x="4918019" y="5255673"/>
                  </a:cubicBezTo>
                  <a:lnTo>
                    <a:pt x="4999238" y="5124058"/>
                  </a:lnTo>
                  <a:cubicBezTo>
                    <a:pt x="5102559" y="4945225"/>
                    <a:pt x="5185787" y="4753943"/>
                    <a:pt x="5251271" y="4554965"/>
                  </a:cubicBezTo>
                  <a:cubicBezTo>
                    <a:pt x="5259371" y="4530051"/>
                    <a:pt x="5268846" y="4505799"/>
                    <a:pt x="5276136" y="4480521"/>
                  </a:cubicBezTo>
                  <a:lnTo>
                    <a:pt x="5297442" y="4404389"/>
                  </a:lnTo>
                  <a:lnTo>
                    <a:pt x="5318953" y="4328458"/>
                  </a:lnTo>
                  <a:cubicBezTo>
                    <a:pt x="5322895" y="4315679"/>
                    <a:pt x="5325929" y="4303390"/>
                    <a:pt x="5328684" y="4291175"/>
                  </a:cubicBezTo>
                  <a:lnTo>
                    <a:pt x="5337470" y="4254522"/>
                  </a:lnTo>
                  <a:cubicBezTo>
                    <a:pt x="5343899" y="4230045"/>
                    <a:pt x="5348129" y="4205565"/>
                    <a:pt x="5353277" y="4181038"/>
                  </a:cubicBezTo>
                  <a:cubicBezTo>
                    <a:pt x="5358786" y="4156608"/>
                    <a:pt x="5362533" y="4132000"/>
                    <a:pt x="5366762" y="4107520"/>
                  </a:cubicBezTo>
                  <a:cubicBezTo>
                    <a:pt x="5368877" y="4095280"/>
                    <a:pt x="5371390" y="4083000"/>
                    <a:pt x="5373105" y="4070802"/>
                  </a:cubicBezTo>
                  <a:lnTo>
                    <a:pt x="5378288" y="4034066"/>
                  </a:lnTo>
                  <a:lnTo>
                    <a:pt x="5383471" y="3997331"/>
                  </a:lnTo>
                  <a:lnTo>
                    <a:pt x="5387373" y="3960547"/>
                  </a:lnTo>
                  <a:cubicBezTo>
                    <a:pt x="5408513" y="3764258"/>
                    <a:pt x="5404752" y="3567184"/>
                    <a:pt x="5375699" y="3369810"/>
                  </a:cubicBezTo>
                  <a:cubicBezTo>
                    <a:pt x="5347044" y="3172396"/>
                    <a:pt x="5293473" y="2975222"/>
                    <a:pt x="5225695" y="2777923"/>
                  </a:cubicBezTo>
                  <a:cubicBezTo>
                    <a:pt x="5157675" y="2580560"/>
                    <a:pt x="5075729" y="2382997"/>
                    <a:pt x="4989893" y="2181595"/>
                  </a:cubicBezTo>
                  <a:lnTo>
                    <a:pt x="4856777" y="1872581"/>
                  </a:lnTo>
                  <a:cubicBezTo>
                    <a:pt x="4811108" y="1763784"/>
                    <a:pt x="4768691" y="1655416"/>
                    <a:pt x="4729367" y="1547581"/>
                  </a:cubicBezTo>
                  <a:cubicBezTo>
                    <a:pt x="4650320" y="1331954"/>
                    <a:pt x="4585048" y="1118545"/>
                    <a:pt x="4510575" y="917244"/>
                  </a:cubicBezTo>
                  <a:cubicBezTo>
                    <a:pt x="4473339" y="816594"/>
                    <a:pt x="4433491" y="718925"/>
                    <a:pt x="4387446" y="626512"/>
                  </a:cubicBezTo>
                  <a:cubicBezTo>
                    <a:pt x="4341559" y="533993"/>
                    <a:pt x="4289352" y="446701"/>
                    <a:pt x="4227716" y="368510"/>
                  </a:cubicBezTo>
                  <a:cubicBezTo>
                    <a:pt x="4166554" y="290006"/>
                    <a:pt x="4096194" y="220222"/>
                    <a:pt x="4017774" y="161674"/>
                  </a:cubicBezTo>
                  <a:cubicBezTo>
                    <a:pt x="3939391" y="102989"/>
                    <a:pt x="3853034" y="55709"/>
                    <a:pt x="3761542" y="19860"/>
                  </a:cubicBezTo>
                  <a:lnTo>
                    <a:pt x="3727185" y="6533"/>
                  </a:lnTo>
                  <a:close/>
                  <a:moveTo>
                    <a:pt x="1325680" y="0"/>
                  </a:moveTo>
                  <a:lnTo>
                    <a:pt x="2347354" y="0"/>
                  </a:lnTo>
                  <a:lnTo>
                    <a:pt x="2262734" y="20581"/>
                  </a:lnTo>
                  <a:cubicBezTo>
                    <a:pt x="2164073" y="49233"/>
                    <a:pt x="2066423" y="82020"/>
                    <a:pt x="1969830" y="118108"/>
                  </a:cubicBezTo>
                  <a:cubicBezTo>
                    <a:pt x="1945675" y="127092"/>
                    <a:pt x="1921391" y="135598"/>
                    <a:pt x="1897367" y="145059"/>
                  </a:cubicBezTo>
                  <a:cubicBezTo>
                    <a:pt x="1873522" y="155302"/>
                    <a:pt x="1849679" y="165546"/>
                    <a:pt x="1825860" y="175210"/>
                  </a:cubicBezTo>
                  <a:lnTo>
                    <a:pt x="1754258" y="204746"/>
                  </a:lnTo>
                  <a:lnTo>
                    <a:pt x="1683442" y="237143"/>
                  </a:lnTo>
                  <a:cubicBezTo>
                    <a:pt x="1659851" y="247896"/>
                    <a:pt x="1636127" y="258172"/>
                    <a:pt x="1612330" y="268724"/>
                  </a:cubicBezTo>
                  <a:lnTo>
                    <a:pt x="1542244" y="303229"/>
                  </a:lnTo>
                  <a:lnTo>
                    <a:pt x="1471990" y="337395"/>
                  </a:lnTo>
                  <a:cubicBezTo>
                    <a:pt x="1448660" y="349103"/>
                    <a:pt x="1425927" y="362441"/>
                    <a:pt x="1402813" y="374794"/>
                  </a:cubicBezTo>
                  <a:lnTo>
                    <a:pt x="1333886" y="412702"/>
                  </a:lnTo>
                  <a:cubicBezTo>
                    <a:pt x="1310940" y="425394"/>
                    <a:pt x="1288842" y="440228"/>
                    <a:pt x="1266278" y="453907"/>
                  </a:cubicBezTo>
                  <a:lnTo>
                    <a:pt x="1199136" y="496266"/>
                  </a:lnTo>
                  <a:lnTo>
                    <a:pt x="1182302" y="506917"/>
                  </a:lnTo>
                  <a:lnTo>
                    <a:pt x="1166009" y="518449"/>
                  </a:lnTo>
                  <a:lnTo>
                    <a:pt x="1133302" y="541479"/>
                  </a:lnTo>
                  <a:lnTo>
                    <a:pt x="1067923" y="587403"/>
                  </a:lnTo>
                  <a:lnTo>
                    <a:pt x="1051509" y="598902"/>
                  </a:lnTo>
                  <a:lnTo>
                    <a:pt x="1035673" y="611145"/>
                  </a:lnTo>
                  <a:lnTo>
                    <a:pt x="1003878" y="635598"/>
                  </a:lnTo>
                  <a:cubicBezTo>
                    <a:pt x="961473" y="668248"/>
                    <a:pt x="918407" y="699983"/>
                    <a:pt x="877673" y="735582"/>
                  </a:cubicBezTo>
                  <a:cubicBezTo>
                    <a:pt x="711850" y="872792"/>
                    <a:pt x="555901" y="1026776"/>
                    <a:pt x="417533" y="1198720"/>
                  </a:cubicBezTo>
                  <a:cubicBezTo>
                    <a:pt x="278999" y="1370325"/>
                    <a:pt x="156917" y="1557820"/>
                    <a:pt x="54935" y="1756293"/>
                  </a:cubicBezTo>
                  <a:lnTo>
                    <a:pt x="17844" y="1831433"/>
                  </a:lnTo>
                  <a:lnTo>
                    <a:pt x="0" y="1869131"/>
                  </a:lnTo>
                  <a:lnTo>
                    <a:pt x="0" y="1198550"/>
                  </a:lnTo>
                  <a:lnTo>
                    <a:pt x="185957" y="961506"/>
                  </a:lnTo>
                  <a:cubicBezTo>
                    <a:pt x="342426" y="776600"/>
                    <a:pt x="509755" y="602849"/>
                    <a:pt x="689746" y="447064"/>
                  </a:cubicBezTo>
                  <a:cubicBezTo>
                    <a:pt x="733932" y="406795"/>
                    <a:pt x="780859" y="370795"/>
                    <a:pt x="827126" y="333881"/>
                  </a:cubicBezTo>
                  <a:cubicBezTo>
                    <a:pt x="872886" y="295949"/>
                    <a:pt x="921195" y="262526"/>
                    <a:pt x="968997" y="228085"/>
                  </a:cubicBezTo>
                  <a:lnTo>
                    <a:pt x="1004883" y="202373"/>
                  </a:lnTo>
                  <a:lnTo>
                    <a:pt x="1022826" y="189517"/>
                  </a:lnTo>
                  <a:lnTo>
                    <a:pt x="1041187" y="177509"/>
                  </a:lnTo>
                  <a:lnTo>
                    <a:pt x="1114760" y="129512"/>
                  </a:lnTo>
                  <a:cubicBezTo>
                    <a:pt x="1139435" y="113750"/>
                    <a:pt x="1163439" y="96630"/>
                    <a:pt x="1188498" y="81854"/>
                  </a:cubicBezTo>
                  <a:lnTo>
                    <a:pt x="1263461" y="36880"/>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01D44A9-1D51-461B-A228-06F6C500B0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9"/>
              <a:ext cx="6055600" cy="6858000"/>
            </a:xfrm>
            <a:custGeom>
              <a:avLst/>
              <a:gdLst>
                <a:gd name="connsiteX0" fmla="*/ 0 w 6055600"/>
                <a:gd name="connsiteY0" fmla="*/ 5960220 h 6858000"/>
                <a:gd name="connsiteX1" fmla="*/ 36039 w 6055600"/>
                <a:gd name="connsiteY1" fmla="*/ 6002605 h 6858000"/>
                <a:gd name="connsiteX2" fmla="*/ 92950 w 6055600"/>
                <a:gd name="connsiteY2" fmla="*/ 6059050 h 6858000"/>
                <a:gd name="connsiteX3" fmla="*/ 153706 w 6055600"/>
                <a:gd name="connsiteY3" fmla="*/ 6111427 h 6858000"/>
                <a:gd name="connsiteX4" fmla="*/ 216806 w 6055600"/>
                <a:gd name="connsiteY4" fmla="*/ 6161603 h 6858000"/>
                <a:gd name="connsiteX5" fmla="*/ 281945 w 6055600"/>
                <a:gd name="connsiteY5" fmla="*/ 6209777 h 6858000"/>
                <a:gd name="connsiteX6" fmla="*/ 553337 w 6055600"/>
                <a:gd name="connsiteY6" fmla="*/ 6391500 h 6858000"/>
                <a:gd name="connsiteX7" fmla="*/ 690543 w 6055600"/>
                <a:gd name="connsiteY7" fmla="*/ 6481634 h 6858000"/>
                <a:gd name="connsiteX8" fmla="*/ 827127 w 6055600"/>
                <a:gd name="connsiteY8" fmla="*/ 6573159 h 6858000"/>
                <a:gd name="connsiteX9" fmla="*/ 1095915 w 6055600"/>
                <a:gd name="connsiteY9" fmla="*/ 6762202 h 6858000"/>
                <a:gd name="connsiteX10" fmla="*/ 1224853 w 6055600"/>
                <a:gd name="connsiteY10" fmla="*/ 6858000 h 6858000"/>
                <a:gd name="connsiteX11" fmla="*/ 1154072 w 6055600"/>
                <a:gd name="connsiteY11" fmla="*/ 6858000 h 6858000"/>
                <a:gd name="connsiteX12" fmla="*/ 1073489 w 6055600"/>
                <a:gd name="connsiteY12" fmla="*/ 6799140 h 6858000"/>
                <a:gd name="connsiteX13" fmla="*/ 800175 w 6055600"/>
                <a:gd name="connsiteY13" fmla="*/ 6620441 h 6858000"/>
                <a:gd name="connsiteX14" fmla="*/ 231518 w 6055600"/>
                <a:gd name="connsiteY14" fmla="*/ 6299323 h 6858000"/>
                <a:gd name="connsiteX15" fmla="*/ 160401 w 6055600"/>
                <a:gd name="connsiteY15" fmla="*/ 6256627 h 6858000"/>
                <a:gd name="connsiteX16" fmla="*/ 89697 w 6055600"/>
                <a:gd name="connsiteY16" fmla="*/ 6211916 h 6858000"/>
                <a:gd name="connsiteX17" fmla="*/ 20148 w 6055600"/>
                <a:gd name="connsiteY17" fmla="*/ 6163835 h 6858000"/>
                <a:gd name="connsiteX18" fmla="*/ 0 w 6055600"/>
                <a:gd name="connsiteY18" fmla="*/ 6147796 h 6858000"/>
                <a:gd name="connsiteX19" fmla="*/ 3748345 w 6055600"/>
                <a:gd name="connsiteY19" fmla="*/ 0 h 6858000"/>
                <a:gd name="connsiteX20" fmla="*/ 4277792 w 6055600"/>
                <a:gd name="connsiteY20" fmla="*/ 0 h 6858000"/>
                <a:gd name="connsiteX21" fmla="*/ 4339531 w 6055600"/>
                <a:gd name="connsiteY21" fmla="*/ 40262 h 6858000"/>
                <a:gd name="connsiteX22" fmla="*/ 4476306 w 6055600"/>
                <a:gd name="connsiteY22" fmla="*/ 153922 h 6858000"/>
                <a:gd name="connsiteX23" fmla="*/ 4713639 w 6055600"/>
                <a:gd name="connsiteY23" fmla="*/ 422076 h 6858000"/>
                <a:gd name="connsiteX24" fmla="*/ 4906991 w 6055600"/>
                <a:gd name="connsiteY24" fmla="*/ 723463 h 6858000"/>
                <a:gd name="connsiteX25" fmla="*/ 5070511 w 6055600"/>
                <a:gd name="connsiteY25" fmla="*/ 1037524 h 6858000"/>
                <a:gd name="connsiteX26" fmla="*/ 5219493 w 6055600"/>
                <a:gd name="connsiteY26" fmla="*/ 1352079 h 6858000"/>
                <a:gd name="connsiteX27" fmla="*/ 5367779 w 6055600"/>
                <a:gd name="connsiteY27" fmla="*/ 1658945 h 6858000"/>
                <a:gd name="connsiteX28" fmla="*/ 5446095 w 6055600"/>
                <a:gd name="connsiteY28" fmla="*/ 1811301 h 6858000"/>
                <a:gd name="connsiteX29" fmla="*/ 5525115 w 6055600"/>
                <a:gd name="connsiteY29" fmla="*/ 1967103 h 6858000"/>
                <a:gd name="connsiteX30" fmla="*/ 5816642 w 6055600"/>
                <a:gd name="connsiteY30" fmla="*/ 2618837 h 6858000"/>
                <a:gd name="connsiteX31" fmla="*/ 6015787 w 6055600"/>
                <a:gd name="connsiteY31" fmla="*/ 3339957 h 6858000"/>
                <a:gd name="connsiteX32" fmla="*/ 6054206 w 6055600"/>
                <a:gd name="connsiteY32" fmla="*/ 3727239 h 6858000"/>
                <a:gd name="connsiteX33" fmla="*/ 6039811 w 6055600"/>
                <a:gd name="connsiteY33" fmla="*/ 4122735 h 6858000"/>
                <a:gd name="connsiteX34" fmla="*/ 5971601 w 6055600"/>
                <a:gd name="connsiteY34" fmla="*/ 4514288 h 6858000"/>
                <a:gd name="connsiteX35" fmla="*/ 5946751 w 6055600"/>
                <a:gd name="connsiteY35" fmla="*/ 4609838 h 6858000"/>
                <a:gd name="connsiteX36" fmla="*/ 5919986 w 6055600"/>
                <a:gd name="connsiteY36" fmla="*/ 4703178 h 6858000"/>
                <a:gd name="connsiteX37" fmla="*/ 5890731 w 6055600"/>
                <a:gd name="connsiteY37" fmla="*/ 4795992 h 6858000"/>
                <a:gd name="connsiteX38" fmla="*/ 5859058 w 6055600"/>
                <a:gd name="connsiteY38" fmla="*/ 4888015 h 6858000"/>
                <a:gd name="connsiteX39" fmla="*/ 5525053 w 6055600"/>
                <a:gd name="connsiteY39" fmla="*/ 5588449 h 6858000"/>
                <a:gd name="connsiteX40" fmla="*/ 5058962 w 6055600"/>
                <a:gd name="connsiteY40" fmla="*/ 6189929 h 6858000"/>
                <a:gd name="connsiteX41" fmla="*/ 4787706 w 6055600"/>
                <a:gd name="connsiteY41" fmla="*/ 6442985 h 6858000"/>
                <a:gd name="connsiteX42" fmla="*/ 4498686 w 6055600"/>
                <a:gd name="connsiteY42" fmla="*/ 6663678 h 6858000"/>
                <a:gd name="connsiteX43" fmla="*/ 4197167 w 6055600"/>
                <a:gd name="connsiteY43" fmla="*/ 6854053 h 6858000"/>
                <a:gd name="connsiteX44" fmla="*/ 4189720 w 6055600"/>
                <a:gd name="connsiteY44" fmla="*/ 6858000 h 6858000"/>
                <a:gd name="connsiteX45" fmla="*/ 3651929 w 6055600"/>
                <a:gd name="connsiteY45" fmla="*/ 6858000 h 6858000"/>
                <a:gd name="connsiteX46" fmla="*/ 3789040 w 6055600"/>
                <a:gd name="connsiteY46" fmla="*/ 6778034 h 6858000"/>
                <a:gd name="connsiteX47" fmla="*/ 4335568 w 6055600"/>
                <a:gd name="connsiteY47" fmla="*/ 6382709 h 6858000"/>
                <a:gd name="connsiteX48" fmla="*/ 4586923 w 6055600"/>
                <a:gd name="connsiteY48" fmla="*/ 6158577 h 6858000"/>
                <a:gd name="connsiteX49" fmla="*/ 4819585 w 6055600"/>
                <a:gd name="connsiteY49" fmla="*/ 5915847 h 6858000"/>
                <a:gd name="connsiteX50" fmla="*/ 5214727 w 6055600"/>
                <a:gd name="connsiteY50" fmla="*/ 5371094 h 6858000"/>
                <a:gd name="connsiteX51" fmla="*/ 5495409 w 6055600"/>
                <a:gd name="connsiteY51" fmla="*/ 4752778 h 6858000"/>
                <a:gd name="connsiteX52" fmla="*/ 5522322 w 6055600"/>
                <a:gd name="connsiteY52" fmla="*/ 4671511 h 6858000"/>
                <a:gd name="connsiteX53" fmla="*/ 5547631 w 6055600"/>
                <a:gd name="connsiteY53" fmla="*/ 4589675 h 6858000"/>
                <a:gd name="connsiteX54" fmla="*/ 5570792 w 6055600"/>
                <a:gd name="connsiteY54" fmla="*/ 4506978 h 6858000"/>
                <a:gd name="connsiteX55" fmla="*/ 5591541 w 6055600"/>
                <a:gd name="connsiteY55" fmla="*/ 4425334 h 6858000"/>
                <a:gd name="connsiteX56" fmla="*/ 5649500 w 6055600"/>
                <a:gd name="connsiteY56" fmla="*/ 4097286 h 6858000"/>
                <a:gd name="connsiteX57" fmla="*/ 5637615 w 6055600"/>
                <a:gd name="connsiteY57" fmla="*/ 3437524 h 6858000"/>
                <a:gd name="connsiteX58" fmla="*/ 5475454 w 6055600"/>
                <a:gd name="connsiteY58" fmla="*/ 2791575 h 6858000"/>
                <a:gd name="connsiteX59" fmla="*/ 5217600 w 6055600"/>
                <a:gd name="connsiteY59" fmla="*/ 2164719 h 6858000"/>
                <a:gd name="connsiteX60" fmla="*/ 5144941 w 6055600"/>
                <a:gd name="connsiteY60" fmla="*/ 2009490 h 6858000"/>
                <a:gd name="connsiteX61" fmla="*/ 5070052 w 6055600"/>
                <a:gd name="connsiteY61" fmla="*/ 1851823 h 6858000"/>
                <a:gd name="connsiteX62" fmla="*/ 4926984 w 6055600"/>
                <a:gd name="connsiteY62" fmla="*/ 1529226 h 6858000"/>
                <a:gd name="connsiteX63" fmla="*/ 4790925 w 6055600"/>
                <a:gd name="connsiteY63" fmla="*/ 1209923 h 6858000"/>
                <a:gd name="connsiteX64" fmla="*/ 4650559 w 6055600"/>
                <a:gd name="connsiteY64" fmla="*/ 902490 h 6858000"/>
                <a:gd name="connsiteX65" fmla="*/ 4491930 w 6055600"/>
                <a:gd name="connsiteY65" fmla="*/ 616919 h 6858000"/>
                <a:gd name="connsiteX66" fmla="*/ 4302323 w 6055600"/>
                <a:gd name="connsiteY66" fmla="*/ 366083 h 6858000"/>
                <a:gd name="connsiteX67" fmla="*/ 4072203 w 6055600"/>
                <a:gd name="connsiteY67" fmla="*/ 164982 h 6858000"/>
                <a:gd name="connsiteX68" fmla="*/ 3803964 w 6055600"/>
                <a:gd name="connsiteY68" fmla="*/ 21052 h 6858000"/>
                <a:gd name="connsiteX69" fmla="*/ 3768314 w 6055600"/>
                <a:gd name="connsiteY69" fmla="*/ 6826 h 6858000"/>
                <a:gd name="connsiteX70" fmla="*/ 1589779 w 6055600"/>
                <a:gd name="connsiteY70" fmla="*/ 0 h 6858000"/>
                <a:gd name="connsiteX71" fmla="*/ 1918056 w 6055600"/>
                <a:gd name="connsiteY71" fmla="*/ 0 h 6858000"/>
                <a:gd name="connsiteX72" fmla="*/ 1764243 w 6055600"/>
                <a:gd name="connsiteY72" fmla="*/ 55145 h 6858000"/>
                <a:gd name="connsiteX73" fmla="*/ 1313330 w 6055600"/>
                <a:gd name="connsiteY73" fmla="*/ 274424 h 6858000"/>
                <a:gd name="connsiteX74" fmla="*/ 295673 w 6055600"/>
                <a:gd name="connsiteY74" fmla="*/ 1187630 h 6858000"/>
                <a:gd name="connsiteX75" fmla="*/ 96207 w 6055600"/>
                <a:gd name="connsiteY75" fmla="*/ 1474327 h 6858000"/>
                <a:gd name="connsiteX76" fmla="*/ 0 w 6055600"/>
                <a:gd name="connsiteY76" fmla="*/ 1641460 h 6858000"/>
                <a:gd name="connsiteX77" fmla="*/ 0 w 6055600"/>
                <a:gd name="connsiteY77" fmla="*/ 1224218 h 6858000"/>
                <a:gd name="connsiteX78" fmla="*/ 150937 w 6055600"/>
                <a:gd name="connsiteY78" fmla="*/ 1040975 h 6858000"/>
                <a:gd name="connsiteX79" fmla="*/ 1264907 w 6055600"/>
                <a:gd name="connsiteY79" fmla="*/ 158248 h 6858000"/>
                <a:gd name="connsiteX80" fmla="*/ 1575167 w 6055600"/>
                <a:gd name="connsiteY80" fmla="*/ 56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6055600" h="6858000">
                  <a:moveTo>
                    <a:pt x="0" y="5960220"/>
                  </a:moveTo>
                  <a:lnTo>
                    <a:pt x="36039" y="6002605"/>
                  </a:lnTo>
                  <a:cubicBezTo>
                    <a:pt x="54896" y="6021530"/>
                    <a:pt x="73635" y="6040425"/>
                    <a:pt x="92950" y="6059050"/>
                  </a:cubicBezTo>
                  <a:lnTo>
                    <a:pt x="153706" y="6111427"/>
                  </a:lnTo>
                  <a:cubicBezTo>
                    <a:pt x="173546" y="6129485"/>
                    <a:pt x="195722" y="6144912"/>
                    <a:pt x="216806" y="6161603"/>
                  </a:cubicBezTo>
                  <a:cubicBezTo>
                    <a:pt x="238229" y="6177961"/>
                    <a:pt x="259466" y="6194551"/>
                    <a:pt x="281945" y="6209777"/>
                  </a:cubicBezTo>
                  <a:cubicBezTo>
                    <a:pt x="369940" y="6272709"/>
                    <a:pt x="461791" y="6332004"/>
                    <a:pt x="553337" y="6391500"/>
                  </a:cubicBezTo>
                  <a:lnTo>
                    <a:pt x="690543" y="6481634"/>
                  </a:lnTo>
                  <a:lnTo>
                    <a:pt x="827127" y="6573159"/>
                  </a:lnTo>
                  <a:cubicBezTo>
                    <a:pt x="917674" y="6634511"/>
                    <a:pt x="1007156" y="6697737"/>
                    <a:pt x="1095915" y="6762202"/>
                  </a:cubicBezTo>
                  <a:lnTo>
                    <a:pt x="1224853" y="6858000"/>
                  </a:lnTo>
                  <a:lnTo>
                    <a:pt x="1154072" y="6858000"/>
                  </a:lnTo>
                  <a:lnTo>
                    <a:pt x="1073489" y="6799140"/>
                  </a:lnTo>
                  <a:cubicBezTo>
                    <a:pt x="983882" y="6736908"/>
                    <a:pt x="892851" y="6677125"/>
                    <a:pt x="800175" y="6620441"/>
                  </a:cubicBezTo>
                  <a:cubicBezTo>
                    <a:pt x="615108" y="6506015"/>
                    <a:pt x="422939" y="6407807"/>
                    <a:pt x="231518" y="6299323"/>
                  </a:cubicBezTo>
                  <a:cubicBezTo>
                    <a:pt x="207467" y="6286226"/>
                    <a:pt x="184098" y="6271045"/>
                    <a:pt x="160401" y="6256627"/>
                  </a:cubicBezTo>
                  <a:cubicBezTo>
                    <a:pt x="136809" y="6241811"/>
                    <a:pt x="112558" y="6228518"/>
                    <a:pt x="89697" y="6211916"/>
                  </a:cubicBezTo>
                  <a:lnTo>
                    <a:pt x="20148" y="6163835"/>
                  </a:lnTo>
                  <a:lnTo>
                    <a:pt x="0" y="6147796"/>
                  </a:lnTo>
                  <a:close/>
                  <a:moveTo>
                    <a:pt x="3748345" y="0"/>
                  </a:moveTo>
                  <a:lnTo>
                    <a:pt x="4277792" y="0"/>
                  </a:lnTo>
                  <a:lnTo>
                    <a:pt x="4339531" y="40262"/>
                  </a:lnTo>
                  <a:cubicBezTo>
                    <a:pt x="4386991" y="75346"/>
                    <a:pt x="4432680" y="113353"/>
                    <a:pt x="4476306" y="153922"/>
                  </a:cubicBezTo>
                  <a:cubicBezTo>
                    <a:pt x="4563779" y="234693"/>
                    <a:pt x="4642423" y="325982"/>
                    <a:pt x="4713639" y="422076"/>
                  </a:cubicBezTo>
                  <a:cubicBezTo>
                    <a:pt x="4784481" y="518635"/>
                    <a:pt x="4848552" y="619893"/>
                    <a:pt x="4906991" y="723463"/>
                  </a:cubicBezTo>
                  <a:cubicBezTo>
                    <a:pt x="4965582" y="826932"/>
                    <a:pt x="5019421" y="932243"/>
                    <a:pt x="5070511" y="1037524"/>
                  </a:cubicBezTo>
                  <a:cubicBezTo>
                    <a:pt x="5121871" y="1142738"/>
                    <a:pt x="5170833" y="1248016"/>
                    <a:pt x="5219493" y="1352079"/>
                  </a:cubicBezTo>
                  <a:cubicBezTo>
                    <a:pt x="5268459" y="1455943"/>
                    <a:pt x="5317204" y="1558756"/>
                    <a:pt x="5367779" y="1658945"/>
                  </a:cubicBezTo>
                  <a:lnTo>
                    <a:pt x="5446095" y="1811301"/>
                  </a:lnTo>
                  <a:cubicBezTo>
                    <a:pt x="5472584" y="1862992"/>
                    <a:pt x="5498885" y="1914915"/>
                    <a:pt x="5525115" y="1967103"/>
                  </a:cubicBezTo>
                  <a:cubicBezTo>
                    <a:pt x="5629428" y="2176256"/>
                    <a:pt x="5730254" y="2391411"/>
                    <a:pt x="5816642" y="2618837"/>
                  </a:cubicBezTo>
                  <a:cubicBezTo>
                    <a:pt x="5902562" y="2846137"/>
                    <a:pt x="5974641" y="3086291"/>
                    <a:pt x="6015787" y="3339957"/>
                  </a:cubicBezTo>
                  <a:cubicBezTo>
                    <a:pt x="6036373" y="3466512"/>
                    <a:pt x="6050262" y="3596084"/>
                    <a:pt x="6054206" y="3727239"/>
                  </a:cubicBezTo>
                  <a:cubicBezTo>
                    <a:pt x="6058266" y="3858425"/>
                    <a:pt x="6053460" y="3990915"/>
                    <a:pt x="6039811" y="4122735"/>
                  </a:cubicBezTo>
                  <a:cubicBezTo>
                    <a:pt x="6026397" y="4254618"/>
                    <a:pt x="6002552" y="4385688"/>
                    <a:pt x="5971601" y="4514288"/>
                  </a:cubicBezTo>
                  <a:cubicBezTo>
                    <a:pt x="5963342" y="4546050"/>
                    <a:pt x="5955885" y="4579019"/>
                    <a:pt x="5946751" y="4609838"/>
                  </a:cubicBezTo>
                  <a:lnTo>
                    <a:pt x="5919986" y="4703178"/>
                  </a:lnTo>
                  <a:lnTo>
                    <a:pt x="5890731" y="4795992"/>
                  </a:lnTo>
                  <a:cubicBezTo>
                    <a:pt x="5880825" y="4826888"/>
                    <a:pt x="5869667" y="4857307"/>
                    <a:pt x="5859058" y="4888015"/>
                  </a:cubicBezTo>
                  <a:cubicBezTo>
                    <a:pt x="5772112" y="5132558"/>
                    <a:pt x="5660551" y="5369373"/>
                    <a:pt x="5525053" y="5588449"/>
                  </a:cubicBezTo>
                  <a:cubicBezTo>
                    <a:pt x="5389674" y="5807557"/>
                    <a:pt x="5232835" y="6010440"/>
                    <a:pt x="5058962" y="6189929"/>
                  </a:cubicBezTo>
                  <a:cubicBezTo>
                    <a:pt x="4972125" y="6279771"/>
                    <a:pt x="4880998" y="6363650"/>
                    <a:pt x="4787706" y="6442985"/>
                  </a:cubicBezTo>
                  <a:cubicBezTo>
                    <a:pt x="4693655" y="6521410"/>
                    <a:pt x="4597439" y="6595290"/>
                    <a:pt x="4498686" y="6663678"/>
                  </a:cubicBezTo>
                  <a:cubicBezTo>
                    <a:pt x="4399893" y="6731984"/>
                    <a:pt x="4299240" y="6795191"/>
                    <a:pt x="4197167" y="6854053"/>
                  </a:cubicBezTo>
                  <a:lnTo>
                    <a:pt x="4189720" y="6858000"/>
                  </a:lnTo>
                  <a:lnTo>
                    <a:pt x="3651929" y="6858000"/>
                  </a:lnTo>
                  <a:lnTo>
                    <a:pt x="3789040" y="6778034"/>
                  </a:lnTo>
                  <a:cubicBezTo>
                    <a:pt x="3978462" y="6656931"/>
                    <a:pt x="4162446" y="6525734"/>
                    <a:pt x="4335568" y="6382709"/>
                  </a:cubicBezTo>
                  <a:cubicBezTo>
                    <a:pt x="4422084" y="6310901"/>
                    <a:pt x="4506335" y="6236787"/>
                    <a:pt x="4586923" y="6158577"/>
                  </a:cubicBezTo>
                  <a:cubicBezTo>
                    <a:pt x="4668153" y="6081248"/>
                    <a:pt x="4745649" y="6000086"/>
                    <a:pt x="4819585" y="5915847"/>
                  </a:cubicBezTo>
                  <a:cubicBezTo>
                    <a:pt x="4967573" y="5747401"/>
                    <a:pt x="5101426" y="5566247"/>
                    <a:pt x="5214727" y="5371094"/>
                  </a:cubicBezTo>
                  <a:cubicBezTo>
                    <a:pt x="5327795" y="5175879"/>
                    <a:pt x="5421090" y="4968427"/>
                    <a:pt x="5495409" y="4752778"/>
                  </a:cubicBezTo>
                  <a:cubicBezTo>
                    <a:pt x="5504291" y="4725712"/>
                    <a:pt x="5513872" y="4698834"/>
                    <a:pt x="5522322" y="4671511"/>
                  </a:cubicBezTo>
                  <a:lnTo>
                    <a:pt x="5547631" y="4589675"/>
                  </a:lnTo>
                  <a:lnTo>
                    <a:pt x="5570792" y="4506978"/>
                  </a:lnTo>
                  <a:cubicBezTo>
                    <a:pt x="5578845" y="4479265"/>
                    <a:pt x="5584485" y="4452605"/>
                    <a:pt x="5591541" y="4425334"/>
                  </a:cubicBezTo>
                  <a:cubicBezTo>
                    <a:pt x="5618002" y="4316765"/>
                    <a:pt x="5636850" y="4207148"/>
                    <a:pt x="5649500" y="4097286"/>
                  </a:cubicBezTo>
                  <a:cubicBezTo>
                    <a:pt x="5674602" y="3877368"/>
                    <a:pt x="5668749" y="3656091"/>
                    <a:pt x="5637615" y="3437524"/>
                  </a:cubicBezTo>
                  <a:cubicBezTo>
                    <a:pt x="5605861" y="3218934"/>
                    <a:pt x="5549060" y="3003118"/>
                    <a:pt x="5475454" y="2791575"/>
                  </a:cubicBezTo>
                  <a:cubicBezTo>
                    <a:pt x="5402070" y="2579668"/>
                    <a:pt x="5313111" y="2371656"/>
                    <a:pt x="5217600" y="2164719"/>
                  </a:cubicBezTo>
                  <a:cubicBezTo>
                    <a:pt x="5193627" y="2112994"/>
                    <a:pt x="5169419" y="2061207"/>
                    <a:pt x="5144941" y="2009490"/>
                  </a:cubicBezTo>
                  <a:lnTo>
                    <a:pt x="5070052" y="1851823"/>
                  </a:lnTo>
                  <a:cubicBezTo>
                    <a:pt x="5020031" y="1744421"/>
                    <a:pt x="4972748" y="1636620"/>
                    <a:pt x="4926984" y="1529226"/>
                  </a:cubicBezTo>
                  <a:lnTo>
                    <a:pt x="4790925" y="1209923"/>
                  </a:lnTo>
                  <a:cubicBezTo>
                    <a:pt x="4745458" y="1105158"/>
                    <a:pt x="4699567" y="1001976"/>
                    <a:pt x="4650559" y="902490"/>
                  </a:cubicBezTo>
                  <a:cubicBezTo>
                    <a:pt x="4601243" y="803205"/>
                    <a:pt x="4549606" y="706978"/>
                    <a:pt x="4491930" y="616919"/>
                  </a:cubicBezTo>
                  <a:cubicBezTo>
                    <a:pt x="4434712" y="526559"/>
                    <a:pt x="4372370" y="441762"/>
                    <a:pt x="4302323" y="366083"/>
                  </a:cubicBezTo>
                  <a:cubicBezTo>
                    <a:pt x="4232428" y="290304"/>
                    <a:pt x="4155542" y="222846"/>
                    <a:pt x="4072203" y="164982"/>
                  </a:cubicBezTo>
                  <a:cubicBezTo>
                    <a:pt x="3988864" y="107118"/>
                    <a:pt x="3898693" y="59316"/>
                    <a:pt x="3803964" y="21052"/>
                  </a:cubicBezTo>
                  <a:lnTo>
                    <a:pt x="3768314" y="6826"/>
                  </a:lnTo>
                  <a:close/>
                  <a:moveTo>
                    <a:pt x="1589779" y="0"/>
                  </a:moveTo>
                  <a:lnTo>
                    <a:pt x="1918056" y="0"/>
                  </a:lnTo>
                  <a:lnTo>
                    <a:pt x="1764243" y="55145"/>
                  </a:lnTo>
                  <a:cubicBezTo>
                    <a:pt x="1609764" y="115414"/>
                    <a:pt x="1458840" y="188978"/>
                    <a:pt x="1313330" y="274424"/>
                  </a:cubicBezTo>
                  <a:cubicBezTo>
                    <a:pt x="924625" y="501532"/>
                    <a:pt x="576885" y="817476"/>
                    <a:pt x="295673" y="1187630"/>
                  </a:cubicBezTo>
                  <a:cubicBezTo>
                    <a:pt x="225216" y="1280162"/>
                    <a:pt x="158640" y="1375858"/>
                    <a:pt x="96207" y="1474327"/>
                  </a:cubicBezTo>
                  <a:lnTo>
                    <a:pt x="0" y="1641460"/>
                  </a:lnTo>
                  <a:lnTo>
                    <a:pt x="0" y="1224218"/>
                  </a:lnTo>
                  <a:lnTo>
                    <a:pt x="150937" y="1040975"/>
                  </a:lnTo>
                  <a:cubicBezTo>
                    <a:pt x="478530" y="677729"/>
                    <a:pt x="858178" y="381092"/>
                    <a:pt x="1264907" y="158248"/>
                  </a:cubicBezTo>
                  <a:cubicBezTo>
                    <a:pt x="1366631" y="102619"/>
                    <a:pt x="1470177" y="51760"/>
                    <a:pt x="1575167" y="567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図 6" descr="落書きされた道路標識&#10;&#10;AI 生成コンテンツは誤りを含む可能性があります。">
            <a:extLst>
              <a:ext uri="{FF2B5EF4-FFF2-40B4-BE49-F238E27FC236}">
                <a16:creationId xmlns:a16="http://schemas.microsoft.com/office/drawing/2014/main" id="{264741F9-9B92-6D20-F5E1-3CC3231C46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437" y="1700784"/>
            <a:ext cx="3785616" cy="3785616"/>
          </a:xfrm>
          <a:prstGeom prst="rect">
            <a:avLst/>
          </a:prstGeom>
        </p:spPr>
      </p:pic>
      <p:sp>
        <p:nvSpPr>
          <p:cNvPr id="3" name="コンテンツ プレースホルダー 2">
            <a:extLst>
              <a:ext uri="{FF2B5EF4-FFF2-40B4-BE49-F238E27FC236}">
                <a16:creationId xmlns:a16="http://schemas.microsoft.com/office/drawing/2014/main" id="{0BAEA7D3-8FA7-36ED-F417-11791F6F9822}"/>
              </a:ext>
            </a:extLst>
          </p:cNvPr>
          <p:cNvSpPr>
            <a:spLocks noGrp="1"/>
          </p:cNvSpPr>
          <p:nvPr>
            <p:ph idx="1"/>
          </p:nvPr>
        </p:nvSpPr>
        <p:spPr>
          <a:xfrm>
            <a:off x="6621072" y="2421683"/>
            <a:ext cx="5166737" cy="3353476"/>
          </a:xfrm>
        </p:spPr>
        <p:txBody>
          <a:bodyPr anchor="t">
            <a:normAutofit lnSpcReduction="10000"/>
          </a:bodyPr>
          <a:lstStyle/>
          <a:p>
            <a:r>
              <a:rPr kumimoji="1" lang="en-US" altLang="ja-JP" sz="1800" dirty="0">
                <a:solidFill>
                  <a:schemeClr val="tx2"/>
                </a:solidFill>
              </a:rPr>
              <a:t>AWS</a:t>
            </a:r>
            <a:r>
              <a:rPr kumimoji="1" lang="ja-JP" altLang="en-US" sz="1800" dirty="0">
                <a:solidFill>
                  <a:schemeClr val="tx2"/>
                </a:solidFill>
              </a:rPr>
              <a:t>認定ソリューションアーキテクト アソシエイトで出題される範囲の技術内容の解説</a:t>
            </a:r>
            <a:endParaRPr kumimoji="1" lang="en-US" altLang="ja-JP" sz="1800" dirty="0">
              <a:solidFill>
                <a:schemeClr val="tx2"/>
              </a:solidFill>
            </a:endParaRPr>
          </a:p>
          <a:p>
            <a:r>
              <a:rPr lang="en-US" altLang="ja-JP" sz="1800" dirty="0">
                <a:solidFill>
                  <a:schemeClr val="tx2"/>
                </a:solidFill>
              </a:rPr>
              <a:t>AWS</a:t>
            </a:r>
            <a:r>
              <a:rPr lang="ja-JP" altLang="en-US" sz="1800" dirty="0">
                <a:solidFill>
                  <a:schemeClr val="tx2"/>
                </a:solidFill>
              </a:rPr>
              <a:t>認定ソリューションアーキテクト アソシエイト本番試験さながらの模擬問題集</a:t>
            </a:r>
            <a:endParaRPr lang="en-US" altLang="ja-JP" sz="1800" dirty="0">
              <a:solidFill>
                <a:schemeClr val="tx2"/>
              </a:solidFill>
            </a:endParaRPr>
          </a:p>
          <a:p>
            <a:r>
              <a:rPr lang="en-US" altLang="ja-JP" sz="1800" dirty="0">
                <a:solidFill>
                  <a:schemeClr val="tx2"/>
                </a:solidFill>
              </a:rPr>
              <a:t>AWS</a:t>
            </a:r>
            <a:r>
              <a:rPr lang="ja-JP" altLang="en-US" sz="1800" dirty="0">
                <a:solidFill>
                  <a:schemeClr val="tx2"/>
                </a:solidFill>
              </a:rPr>
              <a:t>認定ソリューションアーキテクト アソシエイト保有者が監修</a:t>
            </a:r>
            <a:endParaRPr lang="en-US" altLang="ja-JP" sz="1800" dirty="0">
              <a:solidFill>
                <a:schemeClr val="tx2"/>
              </a:solidFill>
            </a:endParaRPr>
          </a:p>
          <a:p>
            <a:endParaRPr kumimoji="1" lang="en-US" altLang="ja-JP" sz="1800" dirty="0">
              <a:solidFill>
                <a:schemeClr val="tx2"/>
              </a:solidFill>
            </a:endParaRPr>
          </a:p>
          <a:p>
            <a:pPr marL="0" indent="0">
              <a:buNone/>
            </a:pPr>
            <a:r>
              <a:rPr lang="en-US" altLang="ja-JP" sz="1800" dirty="0">
                <a:solidFill>
                  <a:schemeClr val="tx2"/>
                </a:solidFill>
                <a:hlinkClick r:id="rId3"/>
              </a:rPr>
              <a:t>WI</a:t>
            </a:r>
            <a:r>
              <a:rPr lang="ja-JP" altLang="en-US" sz="1800" dirty="0">
                <a:solidFill>
                  <a:schemeClr val="tx2"/>
                </a:solidFill>
                <a:hlinkClick r:id="rId3"/>
              </a:rPr>
              <a:t>ジャパンのコンテンツで</a:t>
            </a:r>
            <a:r>
              <a:rPr lang="en-US" altLang="ja-JP" sz="1800" dirty="0">
                <a:solidFill>
                  <a:schemeClr val="tx2"/>
                </a:solidFill>
                <a:hlinkClick r:id="rId3"/>
              </a:rPr>
              <a:t>AWS</a:t>
            </a:r>
            <a:r>
              <a:rPr lang="ja-JP" altLang="en-US" sz="1800" dirty="0">
                <a:solidFill>
                  <a:schemeClr val="tx2"/>
                </a:solidFill>
                <a:hlinkClick r:id="rId3"/>
              </a:rPr>
              <a:t>認定を取得する</a:t>
            </a:r>
            <a:endParaRPr lang="en-US" altLang="ja-JP" sz="1800" dirty="0">
              <a:solidFill>
                <a:schemeClr val="tx2"/>
              </a:solidFill>
              <a:hlinkClick r:id="rId3"/>
            </a:endParaRPr>
          </a:p>
          <a:p>
            <a:pPr marL="0" indent="0">
              <a:buNone/>
            </a:pPr>
            <a:r>
              <a:rPr lang="en-US" altLang="ja-JP" sz="1800" dirty="0">
                <a:solidFill>
                  <a:schemeClr val="tx2"/>
                </a:solidFill>
                <a:hlinkClick r:id="rId3"/>
              </a:rPr>
              <a:t>https://jp.website-industries.com/engineer/wij-it-certification-get-contents/</a:t>
            </a:r>
            <a:endParaRPr lang="ja-JP" altLang="en-US" sz="1800" dirty="0">
              <a:solidFill>
                <a:schemeClr val="tx2"/>
              </a:solidFill>
            </a:endParaRPr>
          </a:p>
          <a:p>
            <a:pPr marL="0" indent="0">
              <a:buNone/>
            </a:pPr>
            <a:endParaRPr kumimoji="1" lang="ja-JP" altLang="en-US" sz="1800" dirty="0">
              <a:solidFill>
                <a:schemeClr val="tx2"/>
              </a:solidFill>
            </a:endParaRPr>
          </a:p>
        </p:txBody>
      </p:sp>
    </p:spTree>
    <p:extLst>
      <p:ext uri="{BB962C8B-B14F-4D97-AF65-F5344CB8AC3E}">
        <p14:creationId xmlns:p14="http://schemas.microsoft.com/office/powerpoint/2010/main" val="1763419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D9693DA4-1143-8220-3952-18EA5BC6728E}"/>
              </a:ext>
            </a:extLst>
          </p:cNvPr>
          <p:cNvSpPr>
            <a:spLocks noGrp="1"/>
          </p:cNvSpPr>
          <p:nvPr>
            <p:ph type="title"/>
          </p:nvPr>
        </p:nvSpPr>
        <p:spPr>
          <a:xfrm>
            <a:off x="5665304" y="287459"/>
            <a:ext cx="5357191" cy="834887"/>
          </a:xfrm>
        </p:spPr>
        <p:txBody>
          <a:bodyPr>
            <a:normAutofit fontScale="90000"/>
          </a:bodyPr>
          <a:lstStyle/>
          <a:p>
            <a:r>
              <a:rPr lang="en-US" altLang="ja-JP" sz="3600" dirty="0">
                <a:solidFill>
                  <a:schemeClr val="tx2"/>
                </a:solidFill>
              </a:rPr>
              <a:t>WI</a:t>
            </a:r>
            <a:r>
              <a:rPr lang="ja-JP" altLang="en-US" sz="3600" dirty="0">
                <a:solidFill>
                  <a:schemeClr val="tx2"/>
                </a:solidFill>
              </a:rPr>
              <a:t>ジャパン</a:t>
            </a:r>
            <a:br>
              <a:rPr lang="en-US" altLang="ja-JP" sz="3600" dirty="0">
                <a:solidFill>
                  <a:schemeClr val="tx2"/>
                </a:solidFill>
              </a:rPr>
            </a:br>
            <a:r>
              <a:rPr lang="en-US" altLang="ja-JP" sz="3600" dirty="0">
                <a:solidFill>
                  <a:schemeClr val="tx2"/>
                </a:solidFill>
              </a:rPr>
              <a:t>IT</a:t>
            </a:r>
            <a:r>
              <a:rPr lang="ja-JP" altLang="en-US" sz="3600" dirty="0">
                <a:solidFill>
                  <a:schemeClr val="tx2"/>
                </a:solidFill>
              </a:rPr>
              <a:t>資格対策コース まとめ</a:t>
            </a:r>
            <a:endParaRPr kumimoji="1" lang="ja-JP" altLang="en-US" sz="3600" dirty="0">
              <a:solidFill>
                <a:schemeClr val="tx2"/>
              </a:solidFill>
            </a:endParaRPr>
          </a:p>
        </p:txBody>
      </p:sp>
      <p:pic>
        <p:nvPicPr>
          <p:cNvPr id="7" name="Graphic 6">
            <a:extLst>
              <a:ext uri="{FF2B5EF4-FFF2-40B4-BE49-F238E27FC236}">
                <a16:creationId xmlns:a16="http://schemas.microsoft.com/office/drawing/2014/main" id="{FFE7D0E1-734A-E91B-192D-21D338380E4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86951" y="1793846"/>
            <a:ext cx="3620021" cy="3620021"/>
          </a:xfrm>
          <a:prstGeom prst="rect">
            <a:avLst/>
          </a:prstGeom>
        </p:spPr>
      </p:pic>
      <p:sp>
        <p:nvSpPr>
          <p:cNvPr id="3" name="コンテンツ プレースホルダー 2">
            <a:extLst>
              <a:ext uri="{FF2B5EF4-FFF2-40B4-BE49-F238E27FC236}">
                <a16:creationId xmlns:a16="http://schemas.microsoft.com/office/drawing/2014/main" id="{A2480B89-7465-47A1-8578-D87A1E0CFBFB}"/>
              </a:ext>
            </a:extLst>
          </p:cNvPr>
          <p:cNvSpPr>
            <a:spLocks noGrp="1"/>
          </p:cNvSpPr>
          <p:nvPr>
            <p:ph idx="1"/>
          </p:nvPr>
        </p:nvSpPr>
        <p:spPr>
          <a:xfrm>
            <a:off x="9147151" y="5815222"/>
            <a:ext cx="2540783" cy="593389"/>
          </a:xfrm>
        </p:spPr>
        <p:txBody>
          <a:bodyPr anchor="ctr">
            <a:noAutofit/>
          </a:bodyPr>
          <a:lstStyle/>
          <a:p>
            <a:pPr marL="0" indent="0">
              <a:buNone/>
            </a:pPr>
            <a:r>
              <a:rPr kumimoji="1" lang="en-US" altLang="ja-JP" sz="1800" dirty="0">
                <a:solidFill>
                  <a:schemeClr val="tx2"/>
                </a:solidFill>
              </a:rPr>
              <a:t> </a:t>
            </a:r>
            <a:r>
              <a:rPr kumimoji="1" lang="ja-JP" altLang="en-US" sz="1800" dirty="0">
                <a:solidFill>
                  <a:schemeClr val="tx2"/>
                </a:solidFill>
                <a:hlinkClick r:id="rId3"/>
              </a:rPr>
              <a:t>導入のご相談はこちら</a:t>
            </a:r>
            <a:endParaRPr kumimoji="1" lang="ja-JP" altLang="en-US" sz="1800"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1" name="グループ化 10">
            <a:extLst>
              <a:ext uri="{FF2B5EF4-FFF2-40B4-BE49-F238E27FC236}">
                <a16:creationId xmlns:a16="http://schemas.microsoft.com/office/drawing/2014/main" id="{B533794C-7F8C-B60F-AF54-13F190CD4477}"/>
              </a:ext>
            </a:extLst>
          </p:cNvPr>
          <p:cNvGrpSpPr/>
          <p:nvPr/>
        </p:nvGrpSpPr>
        <p:grpSpPr>
          <a:xfrm>
            <a:off x="6270254" y="1356808"/>
            <a:ext cx="5919111" cy="4579871"/>
            <a:chOff x="6125492" y="1055182"/>
            <a:chExt cx="5919111" cy="5026641"/>
          </a:xfrm>
        </p:grpSpPr>
        <p:sp>
          <p:nvSpPr>
            <p:cNvPr id="4" name="テキスト ボックス 3">
              <a:extLst>
                <a:ext uri="{FF2B5EF4-FFF2-40B4-BE49-F238E27FC236}">
                  <a16:creationId xmlns:a16="http://schemas.microsoft.com/office/drawing/2014/main" id="{D748B3A9-ECFB-0349-9DFA-DD0AAB5FA684}"/>
                </a:ext>
              </a:extLst>
            </p:cNvPr>
            <p:cNvSpPr txBox="1"/>
            <p:nvPr/>
          </p:nvSpPr>
          <p:spPr>
            <a:xfrm>
              <a:off x="6211951" y="1055182"/>
              <a:ext cx="5832652" cy="1621442"/>
            </a:xfrm>
            <a:prstGeom prst="rect">
              <a:avLst/>
            </a:prstGeom>
            <a:noFill/>
          </p:spPr>
          <p:txBody>
            <a:bodyPr wrap="square" rtlCol="0">
              <a:spAutoFit/>
            </a:bodyPr>
            <a:lstStyle/>
            <a:p>
              <a:r>
                <a:rPr lang="ja-JP" altLang="en-US" b="1" dirty="0">
                  <a:solidFill>
                    <a:schemeClr val="tx2"/>
                  </a:solidFill>
                </a:rPr>
                <a:t>対応資格</a:t>
              </a:r>
              <a:endParaRPr lang="en-US" altLang="ja-JP" b="1" dirty="0">
                <a:solidFill>
                  <a:schemeClr val="tx2"/>
                </a:solidFill>
              </a:endParaRPr>
            </a:p>
            <a:p>
              <a:r>
                <a:rPr lang="en-US" altLang="ja-JP" dirty="0">
                  <a:solidFill>
                    <a:schemeClr val="tx2"/>
                  </a:solidFill>
                </a:rPr>
                <a:t>CCNA</a:t>
              </a:r>
            </a:p>
            <a:p>
              <a:r>
                <a:rPr lang="en-US" altLang="ja-JP" dirty="0">
                  <a:solidFill>
                    <a:schemeClr val="tx2"/>
                  </a:solidFill>
                </a:rPr>
                <a:t>LPIC/</a:t>
              </a:r>
              <a:r>
                <a:rPr lang="en-US" altLang="ja-JP" dirty="0" err="1">
                  <a:solidFill>
                    <a:schemeClr val="tx2"/>
                  </a:solidFill>
                </a:rPr>
                <a:t>LinuC</a:t>
              </a:r>
              <a:r>
                <a:rPr lang="ja-JP" altLang="en-US" dirty="0">
                  <a:solidFill>
                    <a:schemeClr val="tx2"/>
                  </a:solidFill>
                </a:rPr>
                <a:t>レベル</a:t>
              </a:r>
              <a:r>
                <a:rPr lang="en-US" altLang="ja-JP" dirty="0">
                  <a:solidFill>
                    <a:schemeClr val="tx2"/>
                  </a:solidFill>
                </a:rPr>
                <a:t>1</a:t>
              </a:r>
            </a:p>
            <a:p>
              <a:r>
                <a:rPr lang="en-US" altLang="ja-JP" dirty="0">
                  <a:solidFill>
                    <a:schemeClr val="tx2"/>
                  </a:solidFill>
                </a:rPr>
                <a:t>AWS</a:t>
              </a:r>
              <a:r>
                <a:rPr lang="ja-JP" altLang="en-US" dirty="0">
                  <a:solidFill>
                    <a:schemeClr val="tx2"/>
                  </a:solidFill>
                </a:rPr>
                <a:t>認定 ソリューションアーキテクト アソシエイト</a:t>
              </a:r>
              <a:endParaRPr lang="en-US" altLang="ja-JP" dirty="0">
                <a:solidFill>
                  <a:schemeClr val="tx2"/>
                </a:solidFill>
              </a:endParaRPr>
            </a:p>
            <a:p>
              <a:endParaRPr kumimoji="1" lang="ja-JP" altLang="en-US" dirty="0"/>
            </a:p>
          </p:txBody>
        </p:sp>
        <p:sp>
          <p:nvSpPr>
            <p:cNvPr id="5" name="テキスト ボックス 4">
              <a:extLst>
                <a:ext uri="{FF2B5EF4-FFF2-40B4-BE49-F238E27FC236}">
                  <a16:creationId xmlns:a16="http://schemas.microsoft.com/office/drawing/2014/main" id="{95F0C22F-CAB7-6551-C856-A495E306FA43}"/>
                </a:ext>
              </a:extLst>
            </p:cNvPr>
            <p:cNvSpPr txBox="1"/>
            <p:nvPr/>
          </p:nvSpPr>
          <p:spPr>
            <a:xfrm>
              <a:off x="6125492" y="2508627"/>
              <a:ext cx="4147289" cy="923330"/>
            </a:xfrm>
            <a:prstGeom prst="rect">
              <a:avLst/>
            </a:prstGeom>
            <a:noFill/>
          </p:spPr>
          <p:txBody>
            <a:bodyPr wrap="none" rtlCol="0">
              <a:spAutoFit/>
            </a:bodyPr>
            <a:lstStyle/>
            <a:p>
              <a:r>
                <a:rPr lang="ja-JP" altLang="en-US" b="1" dirty="0">
                  <a:solidFill>
                    <a:schemeClr val="tx2"/>
                  </a:solidFill>
                </a:rPr>
                <a:t>対象者</a:t>
              </a:r>
              <a:endParaRPr lang="en-US" altLang="ja-JP" b="1" dirty="0">
                <a:solidFill>
                  <a:schemeClr val="tx2"/>
                </a:solidFill>
              </a:endParaRPr>
            </a:p>
            <a:p>
              <a:r>
                <a:rPr lang="ja-JP" altLang="en-US" dirty="0">
                  <a:solidFill>
                    <a:schemeClr val="tx2"/>
                  </a:solidFill>
                </a:rPr>
                <a:t>未経験者 </a:t>
              </a:r>
              <a:r>
                <a:rPr lang="en-US" altLang="ja-JP" dirty="0">
                  <a:solidFill>
                    <a:schemeClr val="tx2"/>
                  </a:solidFill>
                </a:rPr>
                <a:t>/ </a:t>
              </a:r>
              <a:r>
                <a:rPr lang="ja-JP" altLang="en-US" dirty="0">
                  <a:solidFill>
                    <a:schemeClr val="tx2"/>
                  </a:solidFill>
                </a:rPr>
                <a:t>大学生 </a:t>
              </a:r>
              <a:r>
                <a:rPr lang="en-US" altLang="ja-JP" dirty="0">
                  <a:solidFill>
                    <a:schemeClr val="tx2"/>
                  </a:solidFill>
                </a:rPr>
                <a:t>/ </a:t>
              </a:r>
              <a:r>
                <a:rPr lang="ja-JP" altLang="en-US" dirty="0">
                  <a:solidFill>
                    <a:schemeClr val="tx2"/>
                  </a:solidFill>
                </a:rPr>
                <a:t>社会人 </a:t>
              </a:r>
              <a:r>
                <a:rPr lang="en-US" altLang="ja-JP" dirty="0">
                  <a:solidFill>
                    <a:schemeClr val="tx2"/>
                  </a:solidFill>
                </a:rPr>
                <a:t>/ </a:t>
              </a:r>
              <a:r>
                <a:rPr lang="ja-JP" altLang="en-US" dirty="0">
                  <a:solidFill>
                    <a:schemeClr val="tx2"/>
                  </a:solidFill>
                </a:rPr>
                <a:t>企業研修</a:t>
              </a:r>
              <a:endParaRPr lang="en-US" altLang="ja-JP" dirty="0">
                <a:solidFill>
                  <a:schemeClr val="tx2"/>
                </a:solidFill>
              </a:endParaRPr>
            </a:p>
            <a:p>
              <a:endParaRPr kumimoji="1" lang="ja-JP" altLang="en-US" dirty="0"/>
            </a:p>
          </p:txBody>
        </p:sp>
        <p:sp>
          <p:nvSpPr>
            <p:cNvPr id="6" name="テキスト ボックス 5">
              <a:extLst>
                <a:ext uri="{FF2B5EF4-FFF2-40B4-BE49-F238E27FC236}">
                  <a16:creationId xmlns:a16="http://schemas.microsoft.com/office/drawing/2014/main" id="{9D55A4C8-F234-DF85-7C34-A5EF1F652821}"/>
                </a:ext>
              </a:extLst>
            </p:cNvPr>
            <p:cNvSpPr txBox="1"/>
            <p:nvPr/>
          </p:nvSpPr>
          <p:spPr>
            <a:xfrm>
              <a:off x="6211951" y="4578130"/>
              <a:ext cx="3707295" cy="1013402"/>
            </a:xfrm>
            <a:prstGeom prst="rect">
              <a:avLst/>
            </a:prstGeom>
            <a:noFill/>
          </p:spPr>
          <p:txBody>
            <a:bodyPr wrap="square" rtlCol="0">
              <a:spAutoFit/>
            </a:bodyPr>
            <a:lstStyle/>
            <a:p>
              <a:r>
                <a:rPr lang="ja-JP" altLang="en-US" b="1" dirty="0">
                  <a:solidFill>
                    <a:schemeClr val="tx2"/>
                  </a:solidFill>
                </a:rPr>
                <a:t>特徴</a:t>
              </a:r>
              <a:endParaRPr lang="en-US" altLang="ja-JP" b="1" dirty="0">
                <a:solidFill>
                  <a:schemeClr val="tx2"/>
                </a:solidFill>
              </a:endParaRPr>
            </a:p>
            <a:p>
              <a:r>
                <a:rPr lang="ja-JP" altLang="en-US" dirty="0">
                  <a:solidFill>
                    <a:schemeClr val="tx2"/>
                  </a:solidFill>
                </a:rPr>
                <a:t>スマホ対応・模擬問題・動画補助</a:t>
              </a:r>
              <a:endParaRPr lang="en-US" altLang="ja-JP" dirty="0">
                <a:solidFill>
                  <a:schemeClr val="tx2"/>
                </a:solidFill>
              </a:endParaRPr>
            </a:p>
            <a:p>
              <a:endParaRPr kumimoji="1" lang="ja-JP" altLang="en-US" dirty="0"/>
            </a:p>
          </p:txBody>
        </p:sp>
        <p:sp>
          <p:nvSpPr>
            <p:cNvPr id="8" name="テキスト ボックス 7">
              <a:extLst>
                <a:ext uri="{FF2B5EF4-FFF2-40B4-BE49-F238E27FC236}">
                  <a16:creationId xmlns:a16="http://schemas.microsoft.com/office/drawing/2014/main" id="{695B393C-CFDC-3FBD-0F69-899C6625928E}"/>
                </a:ext>
              </a:extLst>
            </p:cNvPr>
            <p:cNvSpPr txBox="1"/>
            <p:nvPr/>
          </p:nvSpPr>
          <p:spPr>
            <a:xfrm>
              <a:off x="6211951" y="3514978"/>
              <a:ext cx="3707295" cy="923330"/>
            </a:xfrm>
            <a:prstGeom prst="rect">
              <a:avLst/>
            </a:prstGeom>
            <a:noFill/>
          </p:spPr>
          <p:txBody>
            <a:bodyPr wrap="square" rtlCol="0">
              <a:spAutoFit/>
            </a:bodyPr>
            <a:lstStyle/>
            <a:p>
              <a:r>
                <a:rPr lang="ja-JP" altLang="en-US" b="1" dirty="0">
                  <a:solidFill>
                    <a:schemeClr val="tx2"/>
                  </a:solidFill>
                </a:rPr>
                <a:t>監修</a:t>
              </a:r>
              <a:endParaRPr lang="en-US" altLang="ja-JP" b="1" dirty="0">
                <a:solidFill>
                  <a:schemeClr val="tx2"/>
                </a:solidFill>
              </a:endParaRPr>
            </a:p>
            <a:p>
              <a:r>
                <a:rPr lang="ja-JP" altLang="en-US" dirty="0">
                  <a:solidFill>
                    <a:schemeClr val="tx2"/>
                  </a:solidFill>
                </a:rPr>
                <a:t>該当の資格保有エンジニア</a:t>
              </a:r>
              <a:endParaRPr lang="en-US" altLang="ja-JP" dirty="0">
                <a:solidFill>
                  <a:schemeClr val="tx2"/>
                </a:solidFill>
              </a:endParaRPr>
            </a:p>
            <a:p>
              <a:endParaRPr kumimoji="1" lang="ja-JP" altLang="en-US" dirty="0"/>
            </a:p>
          </p:txBody>
        </p:sp>
        <p:sp>
          <p:nvSpPr>
            <p:cNvPr id="9" name="テキスト ボックス 8">
              <a:extLst>
                <a:ext uri="{FF2B5EF4-FFF2-40B4-BE49-F238E27FC236}">
                  <a16:creationId xmlns:a16="http://schemas.microsoft.com/office/drawing/2014/main" id="{5E019E7C-2064-980B-96DE-4238C4DCF08A}"/>
                </a:ext>
              </a:extLst>
            </p:cNvPr>
            <p:cNvSpPr txBox="1"/>
            <p:nvPr/>
          </p:nvSpPr>
          <p:spPr>
            <a:xfrm>
              <a:off x="6211951" y="5676462"/>
              <a:ext cx="2713383" cy="405361"/>
            </a:xfrm>
            <a:prstGeom prst="rect">
              <a:avLst/>
            </a:prstGeom>
            <a:noFill/>
          </p:spPr>
          <p:txBody>
            <a:bodyPr wrap="square" rtlCol="0">
              <a:spAutoFit/>
            </a:bodyPr>
            <a:lstStyle/>
            <a:p>
              <a:endParaRPr kumimoji="1" lang="ja-JP" altLang="en-US" dirty="0"/>
            </a:p>
          </p:txBody>
        </p:sp>
      </p:grpSp>
    </p:spTree>
    <p:extLst>
      <p:ext uri="{BB962C8B-B14F-4D97-AF65-F5344CB8AC3E}">
        <p14:creationId xmlns:p14="http://schemas.microsoft.com/office/powerpoint/2010/main" val="2582797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4BFCCA4-109C-4B21-816E-144FE75C38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13D0636E-AD2F-9487-F8E6-AAE0209C0F67}"/>
              </a:ext>
            </a:extLst>
          </p:cNvPr>
          <p:cNvSpPr>
            <a:spLocks noGrp="1"/>
          </p:cNvSpPr>
          <p:nvPr>
            <p:ph type="title"/>
          </p:nvPr>
        </p:nvSpPr>
        <p:spPr>
          <a:xfrm>
            <a:off x="630918" y="643465"/>
            <a:ext cx="4206258" cy="1846615"/>
          </a:xfrm>
        </p:spPr>
        <p:txBody>
          <a:bodyPr anchor="b">
            <a:normAutofit fontScale="90000"/>
          </a:bodyPr>
          <a:lstStyle/>
          <a:p>
            <a:r>
              <a:rPr kumimoji="1" lang="ja-JP" altLang="en-US" sz="4200" dirty="0"/>
              <a:t>インフラ</a:t>
            </a:r>
            <a:br>
              <a:rPr kumimoji="1" lang="en-US" altLang="ja-JP" sz="4200" dirty="0"/>
            </a:br>
            <a:r>
              <a:rPr kumimoji="1" lang="ja-JP" altLang="en-US" sz="4200" dirty="0"/>
              <a:t>エンジニア向けの</a:t>
            </a:r>
            <a:br>
              <a:rPr kumimoji="1" lang="en-US" altLang="ja-JP" sz="4200" dirty="0"/>
            </a:br>
            <a:r>
              <a:rPr kumimoji="1" lang="ja-JP" altLang="en-US" sz="4200" dirty="0"/>
              <a:t>資格を提供</a:t>
            </a:r>
          </a:p>
        </p:txBody>
      </p:sp>
      <p:sp>
        <p:nvSpPr>
          <p:cNvPr id="18" name="sketch line">
            <a:extLst>
              <a:ext uri="{FF2B5EF4-FFF2-40B4-BE49-F238E27FC236}">
                <a16:creationId xmlns:a16="http://schemas.microsoft.com/office/drawing/2014/main" id="{0059B5C0-FEC8-4370-AF45-02E3AEF6FA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659144"/>
            <a:ext cx="3566160" cy="18288"/>
          </a:xfrm>
          <a:custGeom>
            <a:avLst/>
            <a:gdLst>
              <a:gd name="csX0" fmla="*/ 0 w 3566160"/>
              <a:gd name="csY0" fmla="*/ 0 h 18288"/>
              <a:gd name="csX1" fmla="*/ 665683 w 3566160"/>
              <a:gd name="csY1" fmla="*/ 0 h 18288"/>
              <a:gd name="csX2" fmla="*/ 1331366 w 3566160"/>
              <a:gd name="csY2" fmla="*/ 0 h 18288"/>
              <a:gd name="csX3" fmla="*/ 1818742 w 3566160"/>
              <a:gd name="csY3" fmla="*/ 0 h 18288"/>
              <a:gd name="csX4" fmla="*/ 2413102 w 3566160"/>
              <a:gd name="csY4" fmla="*/ 0 h 18288"/>
              <a:gd name="csX5" fmla="*/ 2936138 w 3566160"/>
              <a:gd name="csY5" fmla="*/ 0 h 18288"/>
              <a:gd name="csX6" fmla="*/ 3566160 w 3566160"/>
              <a:gd name="csY6" fmla="*/ 0 h 18288"/>
              <a:gd name="csX7" fmla="*/ 3566160 w 3566160"/>
              <a:gd name="csY7" fmla="*/ 18288 h 18288"/>
              <a:gd name="csX8" fmla="*/ 2971800 w 3566160"/>
              <a:gd name="csY8" fmla="*/ 18288 h 18288"/>
              <a:gd name="csX9" fmla="*/ 2448763 w 3566160"/>
              <a:gd name="csY9" fmla="*/ 18288 h 18288"/>
              <a:gd name="csX10" fmla="*/ 1854403 w 3566160"/>
              <a:gd name="csY10" fmla="*/ 18288 h 18288"/>
              <a:gd name="csX11" fmla="*/ 1295705 w 3566160"/>
              <a:gd name="csY11" fmla="*/ 18288 h 18288"/>
              <a:gd name="csX12" fmla="*/ 772668 w 3566160"/>
              <a:gd name="csY12" fmla="*/ 18288 h 18288"/>
              <a:gd name="csX13" fmla="*/ 0 w 3566160"/>
              <a:gd name="csY13" fmla="*/ 18288 h 18288"/>
              <a:gd name="csX14" fmla="*/ 0 w 3566160"/>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3566160" h="18288" fill="none" extrusionOk="0">
                <a:moveTo>
                  <a:pt x="0" y="0"/>
                </a:moveTo>
                <a:cubicBezTo>
                  <a:pt x="222644" y="15773"/>
                  <a:pt x="447078" y="-30288"/>
                  <a:pt x="665683" y="0"/>
                </a:cubicBezTo>
                <a:cubicBezTo>
                  <a:pt x="884288" y="30288"/>
                  <a:pt x="1132425" y="-6167"/>
                  <a:pt x="1331366" y="0"/>
                </a:cubicBezTo>
                <a:cubicBezTo>
                  <a:pt x="1530307" y="6167"/>
                  <a:pt x="1680942" y="17562"/>
                  <a:pt x="1818742" y="0"/>
                </a:cubicBezTo>
                <a:cubicBezTo>
                  <a:pt x="1956542" y="-17562"/>
                  <a:pt x="2130227" y="23032"/>
                  <a:pt x="2413102" y="0"/>
                </a:cubicBezTo>
                <a:cubicBezTo>
                  <a:pt x="2695977" y="-23032"/>
                  <a:pt x="2679988" y="-13260"/>
                  <a:pt x="2936138" y="0"/>
                </a:cubicBezTo>
                <a:cubicBezTo>
                  <a:pt x="3192288" y="13260"/>
                  <a:pt x="3378668" y="16268"/>
                  <a:pt x="3566160" y="0"/>
                </a:cubicBezTo>
                <a:cubicBezTo>
                  <a:pt x="3566199" y="7328"/>
                  <a:pt x="3566779" y="9982"/>
                  <a:pt x="3566160" y="18288"/>
                </a:cubicBezTo>
                <a:cubicBezTo>
                  <a:pt x="3315478" y="45899"/>
                  <a:pt x="3188272" y="-7574"/>
                  <a:pt x="2971800" y="18288"/>
                </a:cubicBezTo>
                <a:cubicBezTo>
                  <a:pt x="2755328" y="44150"/>
                  <a:pt x="2598570" y="34692"/>
                  <a:pt x="2448763" y="18288"/>
                </a:cubicBezTo>
                <a:cubicBezTo>
                  <a:pt x="2298956" y="1884"/>
                  <a:pt x="2011344" y="-7043"/>
                  <a:pt x="1854403" y="18288"/>
                </a:cubicBezTo>
                <a:cubicBezTo>
                  <a:pt x="1697462" y="43619"/>
                  <a:pt x="1444994" y="618"/>
                  <a:pt x="1295705" y="18288"/>
                </a:cubicBezTo>
                <a:cubicBezTo>
                  <a:pt x="1146416" y="35958"/>
                  <a:pt x="965401" y="42167"/>
                  <a:pt x="772668" y="18288"/>
                </a:cubicBezTo>
                <a:cubicBezTo>
                  <a:pt x="579935" y="-5591"/>
                  <a:pt x="352420" y="-19381"/>
                  <a:pt x="0" y="18288"/>
                </a:cubicBezTo>
                <a:cubicBezTo>
                  <a:pt x="-593" y="9736"/>
                  <a:pt x="244" y="6610"/>
                  <a:pt x="0" y="0"/>
                </a:cubicBezTo>
                <a:close/>
              </a:path>
              <a:path w="3566160" h="18288" stroke="0" extrusionOk="0">
                <a:moveTo>
                  <a:pt x="0" y="0"/>
                </a:moveTo>
                <a:cubicBezTo>
                  <a:pt x="169947" y="-5008"/>
                  <a:pt x="340602" y="-17518"/>
                  <a:pt x="594360" y="0"/>
                </a:cubicBezTo>
                <a:cubicBezTo>
                  <a:pt x="848118" y="17518"/>
                  <a:pt x="997921" y="8866"/>
                  <a:pt x="1224382" y="0"/>
                </a:cubicBezTo>
                <a:cubicBezTo>
                  <a:pt x="1450843" y="-8866"/>
                  <a:pt x="1572343" y="8392"/>
                  <a:pt x="1783080" y="0"/>
                </a:cubicBezTo>
                <a:cubicBezTo>
                  <a:pt x="1993817" y="-8392"/>
                  <a:pt x="2266728" y="2126"/>
                  <a:pt x="2448763" y="0"/>
                </a:cubicBezTo>
                <a:cubicBezTo>
                  <a:pt x="2630798" y="-2126"/>
                  <a:pt x="2815508" y="-13843"/>
                  <a:pt x="3043123" y="0"/>
                </a:cubicBezTo>
                <a:cubicBezTo>
                  <a:pt x="3270738" y="13843"/>
                  <a:pt x="3420568" y="2184"/>
                  <a:pt x="3566160" y="0"/>
                </a:cubicBezTo>
                <a:cubicBezTo>
                  <a:pt x="3566487" y="8595"/>
                  <a:pt x="3566088" y="13110"/>
                  <a:pt x="3566160" y="18288"/>
                </a:cubicBezTo>
                <a:cubicBezTo>
                  <a:pt x="3421748" y="9323"/>
                  <a:pt x="3176383" y="-3939"/>
                  <a:pt x="2971800" y="18288"/>
                </a:cubicBezTo>
                <a:cubicBezTo>
                  <a:pt x="2767217" y="40515"/>
                  <a:pt x="2590769" y="4336"/>
                  <a:pt x="2306117" y="18288"/>
                </a:cubicBezTo>
                <a:cubicBezTo>
                  <a:pt x="2021465" y="32240"/>
                  <a:pt x="1860727" y="-9280"/>
                  <a:pt x="1676095" y="18288"/>
                </a:cubicBezTo>
                <a:cubicBezTo>
                  <a:pt x="1491463" y="45856"/>
                  <a:pt x="1329173" y="5765"/>
                  <a:pt x="1153058" y="18288"/>
                </a:cubicBezTo>
                <a:cubicBezTo>
                  <a:pt x="976943" y="30811"/>
                  <a:pt x="895178" y="4751"/>
                  <a:pt x="665683" y="18288"/>
                </a:cubicBezTo>
                <a:cubicBezTo>
                  <a:pt x="436189" y="31825"/>
                  <a:pt x="302924" y="2002"/>
                  <a:pt x="0" y="18288"/>
                </a:cubicBezTo>
                <a:cubicBezTo>
                  <a:pt x="822" y="10564"/>
                  <a:pt x="-23" y="457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448976505">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コンテンツ プレースホルダー 2">
            <a:extLst>
              <a:ext uri="{FF2B5EF4-FFF2-40B4-BE49-F238E27FC236}">
                <a16:creationId xmlns:a16="http://schemas.microsoft.com/office/drawing/2014/main" id="{47BBB727-F079-0654-D300-9A30C3F7633B}"/>
              </a:ext>
            </a:extLst>
          </p:cNvPr>
          <p:cNvSpPr>
            <a:spLocks noGrp="1"/>
          </p:cNvSpPr>
          <p:nvPr>
            <p:ph idx="1"/>
          </p:nvPr>
        </p:nvSpPr>
        <p:spPr>
          <a:xfrm>
            <a:off x="630936" y="2807167"/>
            <a:ext cx="3895522" cy="3386399"/>
          </a:xfrm>
        </p:spPr>
        <p:txBody>
          <a:bodyPr>
            <a:normAutofit/>
          </a:bodyPr>
          <a:lstStyle/>
          <a:p>
            <a:r>
              <a:rPr kumimoji="1" lang="en-US" altLang="ja-JP" sz="2200" dirty="0"/>
              <a:t>CCNA</a:t>
            </a:r>
          </a:p>
          <a:p>
            <a:r>
              <a:rPr kumimoji="1" lang="en-US" altLang="ja-JP" sz="2200" dirty="0"/>
              <a:t>LPIC/</a:t>
            </a:r>
            <a:r>
              <a:rPr kumimoji="1" lang="en-US" altLang="ja-JP" sz="2200" dirty="0" err="1"/>
              <a:t>LinuC</a:t>
            </a:r>
            <a:endParaRPr kumimoji="1" lang="en-US" altLang="ja-JP" sz="2200" dirty="0"/>
          </a:p>
          <a:p>
            <a:r>
              <a:rPr lang="en-US" altLang="ja-JP" sz="2200" dirty="0"/>
              <a:t>AWS</a:t>
            </a:r>
            <a:r>
              <a:rPr lang="ja-JP" altLang="en-US" sz="2200" dirty="0"/>
              <a:t>認定</a:t>
            </a:r>
            <a:endParaRPr kumimoji="1" lang="ja-JP" altLang="en-US" sz="2200" dirty="0"/>
          </a:p>
        </p:txBody>
      </p:sp>
      <p:pic>
        <p:nvPicPr>
          <p:cNvPr id="11" name="図 10" descr="落書きされた道路標識&#10;&#10;AI 生成コンテンツは誤りを含む可能性があります。">
            <a:extLst>
              <a:ext uri="{FF2B5EF4-FFF2-40B4-BE49-F238E27FC236}">
                <a16:creationId xmlns:a16="http://schemas.microsoft.com/office/drawing/2014/main" id="{40AAAE4A-7984-462B-B36C-9836368CF0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92624" y="342900"/>
            <a:ext cx="3099816" cy="3099816"/>
          </a:xfrm>
          <a:prstGeom prst="rect">
            <a:avLst/>
          </a:prstGeom>
        </p:spPr>
      </p:pic>
      <p:pic>
        <p:nvPicPr>
          <p:cNvPr id="5" name="図 4" descr="テキスト が含まれている画像&#10;&#10;AI 生成コンテンツは誤りを含む可能性があります。">
            <a:extLst>
              <a:ext uri="{FF2B5EF4-FFF2-40B4-BE49-F238E27FC236}">
                <a16:creationId xmlns:a16="http://schemas.microsoft.com/office/drawing/2014/main" id="{4443F3B6-96B3-FD15-24CD-EA380450F8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47888" y="657776"/>
            <a:ext cx="3785616" cy="1656207"/>
          </a:xfrm>
          <a:prstGeom prst="rect">
            <a:avLst/>
          </a:prstGeom>
        </p:spPr>
      </p:pic>
      <p:pic>
        <p:nvPicPr>
          <p:cNvPr id="7" name="図 6" descr="ロゴ&#10;&#10;AI 生成コンテンツは誤りを含む可能性があります。">
            <a:extLst>
              <a:ext uri="{FF2B5EF4-FFF2-40B4-BE49-F238E27FC236}">
                <a16:creationId xmlns:a16="http://schemas.microsoft.com/office/drawing/2014/main" id="{21E89074-234F-90AA-5B89-F4D7BBC05F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92624" y="4180237"/>
            <a:ext cx="3099816" cy="1628613"/>
          </a:xfrm>
          <a:prstGeom prst="rect">
            <a:avLst/>
          </a:prstGeom>
        </p:spPr>
      </p:pic>
      <p:pic>
        <p:nvPicPr>
          <p:cNvPr id="9" name="図 8" descr="ロゴ, 会社名&#10;&#10;AI 生成コンテンツは誤りを含む可能性があります。">
            <a:extLst>
              <a:ext uri="{FF2B5EF4-FFF2-40B4-BE49-F238E27FC236}">
                <a16:creationId xmlns:a16="http://schemas.microsoft.com/office/drawing/2014/main" id="{29EE753F-6793-B0B4-C5DF-D2D0A4FB1AA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529792" y="2971759"/>
            <a:ext cx="3221807" cy="3221807"/>
          </a:xfrm>
          <a:prstGeom prst="rect">
            <a:avLst/>
          </a:prstGeom>
        </p:spPr>
      </p:pic>
    </p:spTree>
    <p:extLst>
      <p:ext uri="{BB962C8B-B14F-4D97-AF65-F5344CB8AC3E}">
        <p14:creationId xmlns:p14="http://schemas.microsoft.com/office/powerpoint/2010/main" val="222376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55D60AC8-3447-3D0C-0BA5-0FA670F4FFC4}"/>
              </a:ext>
            </a:extLst>
          </p:cNvPr>
          <p:cNvSpPr>
            <a:spLocks noGrp="1"/>
          </p:cNvSpPr>
          <p:nvPr>
            <p:ph type="title"/>
          </p:nvPr>
        </p:nvSpPr>
        <p:spPr>
          <a:xfrm>
            <a:off x="1371597" y="348865"/>
            <a:ext cx="10044023" cy="877729"/>
          </a:xfrm>
        </p:spPr>
        <p:txBody>
          <a:bodyPr anchor="ctr">
            <a:normAutofit fontScale="90000"/>
          </a:bodyPr>
          <a:lstStyle/>
          <a:p>
            <a:r>
              <a:rPr kumimoji="1" lang="en-US" altLang="ja-JP" sz="4000" dirty="0">
                <a:solidFill>
                  <a:srgbClr val="FFFFFF"/>
                </a:solidFill>
              </a:rPr>
              <a:t>WI</a:t>
            </a:r>
            <a:r>
              <a:rPr kumimoji="1" lang="ja-JP" altLang="en-US" sz="4000" dirty="0">
                <a:solidFill>
                  <a:srgbClr val="FFFFFF"/>
                </a:solidFill>
              </a:rPr>
              <a:t>ジャパンの</a:t>
            </a:r>
            <a:r>
              <a:rPr kumimoji="1" lang="en-US" altLang="ja-JP" sz="4000" dirty="0">
                <a:solidFill>
                  <a:srgbClr val="FFFFFF"/>
                </a:solidFill>
              </a:rPr>
              <a:t>IT</a:t>
            </a:r>
            <a:r>
              <a:rPr kumimoji="1" lang="ja-JP" altLang="en-US" sz="4000" dirty="0">
                <a:solidFill>
                  <a:srgbClr val="FFFFFF"/>
                </a:solidFill>
              </a:rPr>
              <a:t>資格対策教材</a:t>
            </a:r>
            <a:r>
              <a:rPr lang="ja-JP" altLang="en-US" sz="4000" dirty="0">
                <a:solidFill>
                  <a:srgbClr val="FFFFFF"/>
                </a:solidFill>
              </a:rPr>
              <a:t>のユースケース</a:t>
            </a:r>
            <a:endParaRPr kumimoji="1" lang="ja-JP" altLang="en-US" sz="4000" dirty="0">
              <a:solidFill>
                <a:srgbClr val="FFFFFF"/>
              </a:solidFill>
            </a:endParaRPr>
          </a:p>
        </p:txBody>
      </p:sp>
      <p:graphicFrame>
        <p:nvGraphicFramePr>
          <p:cNvPr id="5" name="コンテンツ プレースホルダー 2">
            <a:extLst>
              <a:ext uri="{FF2B5EF4-FFF2-40B4-BE49-F238E27FC236}">
                <a16:creationId xmlns:a16="http://schemas.microsoft.com/office/drawing/2014/main" id="{D786E4CF-93C8-7D0D-BDE5-41CB252CB89E}"/>
              </a:ext>
            </a:extLst>
          </p:cNvPr>
          <p:cNvGraphicFramePr>
            <a:graphicFrameLocks noGrp="1"/>
          </p:cNvGraphicFramePr>
          <p:nvPr>
            <p:ph idx="1"/>
            <p:extLst>
              <p:ext uri="{D42A27DB-BD31-4B8C-83A1-F6EECF244321}">
                <p14:modId xmlns:p14="http://schemas.microsoft.com/office/powerpoint/2010/main" val="271389079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179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7" name="Rectangle 26">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Rectangle 30">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0A7D1045-B9FB-D296-FDD9-628B52990EF6}"/>
              </a:ext>
            </a:extLst>
          </p:cNvPr>
          <p:cNvSpPr>
            <a:spLocks noGrp="1"/>
          </p:cNvSpPr>
          <p:nvPr>
            <p:ph type="title"/>
          </p:nvPr>
        </p:nvSpPr>
        <p:spPr>
          <a:xfrm>
            <a:off x="1043631" y="809898"/>
            <a:ext cx="10173010" cy="1554480"/>
          </a:xfrm>
        </p:spPr>
        <p:txBody>
          <a:bodyPr anchor="ctr">
            <a:normAutofit/>
          </a:bodyPr>
          <a:lstStyle/>
          <a:p>
            <a:r>
              <a:rPr kumimoji="1" lang="ja-JP" altLang="en-US" sz="4800"/>
              <a:t>未経験採用者研修に最適</a:t>
            </a:r>
          </a:p>
        </p:txBody>
      </p:sp>
      <p:cxnSp>
        <p:nvCxnSpPr>
          <p:cNvPr id="33" name="Straight Connector 32">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19" name="コンテンツ プレースホルダー 2">
            <a:extLst>
              <a:ext uri="{FF2B5EF4-FFF2-40B4-BE49-F238E27FC236}">
                <a16:creationId xmlns:a16="http://schemas.microsoft.com/office/drawing/2014/main" id="{B1BDEBBD-2AF9-C532-64BC-81E98A91264D}"/>
              </a:ext>
            </a:extLst>
          </p:cNvPr>
          <p:cNvGraphicFramePr>
            <a:graphicFrameLocks noGrp="1"/>
          </p:cNvGraphicFramePr>
          <p:nvPr>
            <p:ph idx="1"/>
            <p:extLst>
              <p:ext uri="{D42A27DB-BD31-4B8C-83A1-F6EECF244321}">
                <p14:modId xmlns:p14="http://schemas.microsoft.com/office/powerpoint/2010/main" val="512836952"/>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2235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26" name="Rectangle 25">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Rectangle 29">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E985FFEF-5893-FDBD-05AA-83B1FC50E52C}"/>
              </a:ext>
            </a:extLst>
          </p:cNvPr>
          <p:cNvSpPr>
            <a:spLocks noGrp="1"/>
          </p:cNvSpPr>
          <p:nvPr>
            <p:ph type="title"/>
          </p:nvPr>
        </p:nvSpPr>
        <p:spPr>
          <a:xfrm>
            <a:off x="1043631" y="809898"/>
            <a:ext cx="10173010" cy="1554480"/>
          </a:xfrm>
        </p:spPr>
        <p:txBody>
          <a:bodyPr anchor="ctr">
            <a:normAutofit/>
          </a:bodyPr>
          <a:lstStyle/>
          <a:p>
            <a:r>
              <a:rPr lang="ja-JP" altLang="en-US" sz="4800" dirty="0"/>
              <a:t>エンジニアのさらなるスキルアップにも最適</a:t>
            </a:r>
            <a:endParaRPr kumimoji="1" lang="ja-JP" altLang="en-US" sz="4800" dirty="0"/>
          </a:p>
        </p:txBody>
      </p:sp>
      <p:cxnSp>
        <p:nvCxnSpPr>
          <p:cNvPr id="32" name="Straight Connector 31">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コンテンツ プレースホルダー 2">
            <a:extLst>
              <a:ext uri="{FF2B5EF4-FFF2-40B4-BE49-F238E27FC236}">
                <a16:creationId xmlns:a16="http://schemas.microsoft.com/office/drawing/2014/main" id="{435CA07F-817A-F53E-15DD-B0F87BCD5FE4}"/>
              </a:ext>
            </a:extLst>
          </p:cNvPr>
          <p:cNvGraphicFramePr>
            <a:graphicFrameLocks noGrp="1"/>
          </p:cNvGraphicFramePr>
          <p:nvPr>
            <p:ph idx="1"/>
            <p:extLst>
              <p:ext uri="{D42A27DB-BD31-4B8C-83A1-F6EECF244321}">
                <p14:modId xmlns:p14="http://schemas.microsoft.com/office/powerpoint/2010/main" val="2412009588"/>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203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タイトル 1">
            <a:extLst>
              <a:ext uri="{FF2B5EF4-FFF2-40B4-BE49-F238E27FC236}">
                <a16:creationId xmlns:a16="http://schemas.microsoft.com/office/drawing/2014/main" id="{A3572599-7B68-DA2B-B4B4-6F4A237DC0DF}"/>
              </a:ext>
            </a:extLst>
          </p:cNvPr>
          <p:cNvSpPr>
            <a:spLocks noGrp="1"/>
          </p:cNvSpPr>
          <p:nvPr>
            <p:ph type="title"/>
          </p:nvPr>
        </p:nvSpPr>
        <p:spPr>
          <a:xfrm>
            <a:off x="1383564" y="348865"/>
            <a:ext cx="9718111" cy="1576446"/>
          </a:xfrm>
        </p:spPr>
        <p:txBody>
          <a:bodyPr anchor="ctr">
            <a:normAutofit/>
          </a:bodyPr>
          <a:lstStyle/>
          <a:p>
            <a:r>
              <a:rPr kumimoji="1" lang="ja-JP" altLang="en-US" sz="4000">
                <a:solidFill>
                  <a:srgbClr val="FFFFFF"/>
                </a:solidFill>
              </a:rPr>
              <a:t>大学生であれば就職活動で優位に</a:t>
            </a:r>
          </a:p>
        </p:txBody>
      </p:sp>
      <p:graphicFrame>
        <p:nvGraphicFramePr>
          <p:cNvPr id="5" name="コンテンツ プレースホルダー 2">
            <a:extLst>
              <a:ext uri="{FF2B5EF4-FFF2-40B4-BE49-F238E27FC236}">
                <a16:creationId xmlns:a16="http://schemas.microsoft.com/office/drawing/2014/main" id="{6B84D99A-EFE7-C31D-D31C-31F5845DC98C}"/>
              </a:ext>
            </a:extLst>
          </p:cNvPr>
          <p:cNvGraphicFramePr>
            <a:graphicFrameLocks noGrp="1"/>
          </p:cNvGraphicFramePr>
          <p:nvPr>
            <p:ph idx="1"/>
            <p:extLst>
              <p:ext uri="{D42A27DB-BD31-4B8C-83A1-F6EECF244321}">
                <p14:modId xmlns:p14="http://schemas.microsoft.com/office/powerpoint/2010/main" val="1167495032"/>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6080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529F1298-53AE-60A3-3754-F1B024C621F7}"/>
              </a:ext>
            </a:extLst>
          </p:cNvPr>
          <p:cNvSpPr>
            <a:spLocks noGrp="1"/>
          </p:cNvSpPr>
          <p:nvPr>
            <p:ph type="title"/>
          </p:nvPr>
        </p:nvSpPr>
        <p:spPr>
          <a:xfrm>
            <a:off x="1043631" y="809898"/>
            <a:ext cx="10173010" cy="1554480"/>
          </a:xfrm>
        </p:spPr>
        <p:txBody>
          <a:bodyPr anchor="ctr">
            <a:normAutofit/>
          </a:bodyPr>
          <a:lstStyle/>
          <a:p>
            <a:r>
              <a:rPr kumimoji="1" lang="ja-JP" altLang="en-US" sz="4800"/>
              <a:t>社会人であれば転職活動で優位に</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コンテンツ プレースホルダー 2">
            <a:extLst>
              <a:ext uri="{FF2B5EF4-FFF2-40B4-BE49-F238E27FC236}">
                <a16:creationId xmlns:a16="http://schemas.microsoft.com/office/drawing/2014/main" id="{DF492D05-4E19-2EF1-896D-EC7F1BBFBCE6}"/>
              </a:ext>
            </a:extLst>
          </p:cNvPr>
          <p:cNvGraphicFramePr>
            <a:graphicFrameLocks noGrp="1"/>
          </p:cNvGraphicFramePr>
          <p:nvPr>
            <p:ph idx="1"/>
            <p:extLst>
              <p:ext uri="{D42A27DB-BD31-4B8C-83A1-F6EECF244321}">
                <p14:modId xmlns:p14="http://schemas.microsoft.com/office/powerpoint/2010/main" val="2184848450"/>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16528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FF96F52D-47D3-8BF0-79DC-E13DECD8C062}"/>
              </a:ext>
            </a:extLst>
          </p:cNvPr>
          <p:cNvSpPr>
            <a:spLocks noGrp="1"/>
          </p:cNvSpPr>
          <p:nvPr>
            <p:ph type="title"/>
          </p:nvPr>
        </p:nvSpPr>
        <p:spPr>
          <a:xfrm>
            <a:off x="1043631" y="809898"/>
            <a:ext cx="10173010" cy="1554480"/>
          </a:xfrm>
        </p:spPr>
        <p:txBody>
          <a:bodyPr anchor="ctr">
            <a:normAutofit/>
          </a:bodyPr>
          <a:lstStyle/>
          <a:p>
            <a:r>
              <a:rPr lang="ja-JP" altLang="en-US" sz="4800"/>
              <a:t>他の学習教材との違い</a:t>
            </a:r>
            <a:endParaRPr kumimoji="1" lang="ja-JP" altLang="en-US" sz="480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コンテンツ プレースホルダー 2">
            <a:extLst>
              <a:ext uri="{FF2B5EF4-FFF2-40B4-BE49-F238E27FC236}">
                <a16:creationId xmlns:a16="http://schemas.microsoft.com/office/drawing/2014/main" id="{4C1A16BD-2668-3549-08EA-6B9ED0FF6E17}"/>
              </a:ext>
            </a:extLst>
          </p:cNvPr>
          <p:cNvGraphicFramePr>
            <a:graphicFrameLocks noGrp="1"/>
          </p:cNvGraphicFramePr>
          <p:nvPr>
            <p:ph idx="1"/>
            <p:extLst>
              <p:ext uri="{D42A27DB-BD31-4B8C-83A1-F6EECF244321}">
                <p14:modId xmlns:p14="http://schemas.microsoft.com/office/powerpoint/2010/main" val="3590157227"/>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292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7BDD930-0E65-490A-9CE5-554C357C44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A912C67-99A1-4956-8F68-1846C2177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1509F4C0-2A83-BC36-2A72-1916F64176B0}"/>
              </a:ext>
            </a:extLst>
          </p:cNvPr>
          <p:cNvSpPr>
            <a:spLocks noGrp="1"/>
          </p:cNvSpPr>
          <p:nvPr>
            <p:ph type="title"/>
          </p:nvPr>
        </p:nvSpPr>
        <p:spPr>
          <a:xfrm>
            <a:off x="804672" y="457200"/>
            <a:ext cx="10579398" cy="1299411"/>
          </a:xfrm>
        </p:spPr>
        <p:txBody>
          <a:bodyPr>
            <a:normAutofit/>
          </a:bodyPr>
          <a:lstStyle/>
          <a:p>
            <a:r>
              <a:rPr kumimoji="1" lang="en-US" altLang="ja-JP" sz="3600" dirty="0">
                <a:solidFill>
                  <a:schemeClr val="tx2"/>
                </a:solidFill>
              </a:rPr>
              <a:t>WI</a:t>
            </a:r>
            <a:r>
              <a:rPr kumimoji="1" lang="ja-JP" altLang="en-US" sz="3600" dirty="0">
                <a:solidFill>
                  <a:schemeClr val="tx2"/>
                </a:solidFill>
              </a:rPr>
              <a:t>ジャパンの</a:t>
            </a:r>
            <a:r>
              <a:rPr kumimoji="1" lang="en-US" altLang="ja-JP" sz="3600" dirty="0">
                <a:solidFill>
                  <a:schemeClr val="tx2"/>
                </a:solidFill>
              </a:rPr>
              <a:t>IT</a:t>
            </a:r>
            <a:r>
              <a:rPr kumimoji="1" lang="ja-JP" altLang="en-US" sz="3600" dirty="0">
                <a:solidFill>
                  <a:schemeClr val="tx2"/>
                </a:solidFill>
              </a:rPr>
              <a:t>資格対策コース</a:t>
            </a:r>
            <a:br>
              <a:rPr kumimoji="1" lang="en-US" altLang="ja-JP" sz="3600" dirty="0">
                <a:solidFill>
                  <a:schemeClr val="tx2"/>
                </a:solidFill>
              </a:rPr>
            </a:br>
            <a:r>
              <a:rPr kumimoji="1" lang="ja-JP" altLang="en-US" sz="3600" dirty="0">
                <a:solidFill>
                  <a:schemeClr val="tx2"/>
                </a:solidFill>
              </a:rPr>
              <a:t>開発者のプロフィール</a:t>
            </a:r>
          </a:p>
        </p:txBody>
      </p:sp>
      <p:sp>
        <p:nvSpPr>
          <p:cNvPr id="3" name="コンテンツ プレースホルダー 2">
            <a:extLst>
              <a:ext uri="{FF2B5EF4-FFF2-40B4-BE49-F238E27FC236}">
                <a16:creationId xmlns:a16="http://schemas.microsoft.com/office/drawing/2014/main" id="{E6AAFF00-2DE0-65CB-C2AE-F415DD2F8F04}"/>
              </a:ext>
            </a:extLst>
          </p:cNvPr>
          <p:cNvSpPr>
            <a:spLocks noGrp="1"/>
          </p:cNvSpPr>
          <p:nvPr>
            <p:ph idx="1"/>
          </p:nvPr>
        </p:nvSpPr>
        <p:spPr>
          <a:xfrm>
            <a:off x="5148470" y="2047461"/>
            <a:ext cx="6708913" cy="4007584"/>
          </a:xfrm>
        </p:spPr>
        <p:txBody>
          <a:bodyPr anchor="ctr">
            <a:normAutofit fontScale="92500" lnSpcReduction="20000"/>
          </a:bodyPr>
          <a:lstStyle/>
          <a:p>
            <a:pPr marL="0" indent="0">
              <a:buNone/>
            </a:pPr>
            <a:r>
              <a:rPr kumimoji="1" lang="ja-JP" altLang="en-US" sz="1700" dirty="0">
                <a:solidFill>
                  <a:schemeClr val="tx2"/>
                </a:solidFill>
              </a:rPr>
              <a:t>氏名：早川裕貴</a:t>
            </a:r>
            <a:endParaRPr kumimoji="1" lang="en-US" altLang="ja-JP" sz="1700" dirty="0">
              <a:solidFill>
                <a:schemeClr val="tx2"/>
              </a:solidFill>
            </a:endParaRPr>
          </a:p>
          <a:p>
            <a:pPr marL="0" indent="0">
              <a:buNone/>
            </a:pPr>
            <a:br>
              <a:rPr lang="en-US" altLang="ja-JP" sz="1700" dirty="0">
                <a:solidFill>
                  <a:schemeClr val="tx2"/>
                </a:solidFill>
              </a:rPr>
            </a:br>
            <a:r>
              <a:rPr lang="ja-JP" altLang="en-US" sz="1700" dirty="0">
                <a:solidFill>
                  <a:schemeClr val="tx2"/>
                </a:solidFill>
              </a:rPr>
              <a:t>学歴：</a:t>
            </a:r>
            <a:r>
              <a:rPr kumimoji="1" lang="ja-JP" altLang="en-US" sz="1700" dirty="0">
                <a:solidFill>
                  <a:schemeClr val="tx2"/>
                </a:solidFill>
              </a:rPr>
              <a:t>法政大学経済学部卒業</a:t>
            </a:r>
            <a:endParaRPr kumimoji="1" lang="en-US" altLang="ja-JP" sz="1700" dirty="0">
              <a:solidFill>
                <a:schemeClr val="tx2"/>
              </a:solidFill>
            </a:endParaRPr>
          </a:p>
          <a:p>
            <a:pPr marL="0" indent="0">
              <a:buNone/>
            </a:pPr>
            <a:endParaRPr lang="en-US" altLang="ja-JP" sz="1700" dirty="0">
              <a:solidFill>
                <a:schemeClr val="tx2"/>
              </a:solidFill>
            </a:endParaRPr>
          </a:p>
          <a:p>
            <a:pPr marL="0" indent="0">
              <a:buNone/>
            </a:pPr>
            <a:r>
              <a:rPr lang="ja-JP" altLang="en-US" sz="1700" dirty="0">
                <a:solidFill>
                  <a:schemeClr val="tx2"/>
                </a:solidFill>
              </a:rPr>
              <a:t>社歴：</a:t>
            </a:r>
            <a:endParaRPr lang="en-US" altLang="ja-JP" sz="1700" dirty="0">
              <a:solidFill>
                <a:schemeClr val="tx2"/>
              </a:solidFill>
            </a:endParaRPr>
          </a:p>
          <a:p>
            <a:pPr marL="0" indent="0">
              <a:buNone/>
            </a:pPr>
            <a:r>
              <a:rPr lang="ja-JP" altLang="en-US" sz="1700" dirty="0">
                <a:solidFill>
                  <a:schemeClr val="tx2"/>
                </a:solidFill>
              </a:rPr>
              <a:t>株式会社</a:t>
            </a:r>
            <a:r>
              <a:rPr lang="en-US" altLang="ja-JP" sz="1700" dirty="0">
                <a:solidFill>
                  <a:schemeClr val="tx2"/>
                </a:solidFill>
              </a:rPr>
              <a:t>IFY</a:t>
            </a:r>
            <a:r>
              <a:rPr lang="ja-JP" altLang="en-US" sz="1700" dirty="0">
                <a:solidFill>
                  <a:schemeClr val="tx2"/>
                </a:solidFill>
              </a:rPr>
              <a:t>（金融系ネットワーク関連の業務）</a:t>
            </a:r>
            <a:endParaRPr lang="en-US" altLang="ja-JP" sz="1700" dirty="0">
              <a:solidFill>
                <a:schemeClr val="tx2"/>
              </a:solidFill>
            </a:endParaRPr>
          </a:p>
          <a:p>
            <a:pPr marL="0" indent="0">
              <a:buNone/>
            </a:pPr>
            <a:r>
              <a:rPr kumimoji="1" lang="ja-JP" altLang="en-US" sz="1700" dirty="0">
                <a:solidFill>
                  <a:schemeClr val="tx2"/>
                </a:solidFill>
              </a:rPr>
              <a:t>アルテンジャパン株式会社（金融系</a:t>
            </a:r>
            <a:r>
              <a:rPr lang="ja-JP" altLang="en-US" sz="1700" dirty="0">
                <a:solidFill>
                  <a:schemeClr val="tx2"/>
                </a:solidFill>
              </a:rPr>
              <a:t>サーバー構築関連の業務</a:t>
            </a:r>
            <a:r>
              <a:rPr kumimoji="1" lang="ja-JP" altLang="en-US" sz="1700" dirty="0">
                <a:solidFill>
                  <a:schemeClr val="tx2"/>
                </a:solidFill>
              </a:rPr>
              <a:t>）</a:t>
            </a:r>
            <a:endParaRPr kumimoji="1" lang="en-US" altLang="ja-JP" sz="1700" dirty="0">
              <a:solidFill>
                <a:schemeClr val="tx2"/>
              </a:solidFill>
            </a:endParaRPr>
          </a:p>
          <a:p>
            <a:pPr marL="0" indent="0">
              <a:buNone/>
            </a:pPr>
            <a:r>
              <a:rPr lang="ja-JP" altLang="en-US" sz="1700" dirty="0">
                <a:solidFill>
                  <a:schemeClr val="tx2"/>
                </a:solidFill>
              </a:rPr>
              <a:t>クラリファイ株式会社（レンタルオフィスのネットワーク関連の業務）</a:t>
            </a:r>
            <a:endParaRPr lang="en-US" altLang="ja-JP" sz="1700" dirty="0">
              <a:solidFill>
                <a:schemeClr val="tx2"/>
              </a:solidFill>
            </a:endParaRPr>
          </a:p>
          <a:p>
            <a:pPr marL="0" indent="0">
              <a:buNone/>
            </a:pPr>
            <a:endParaRPr lang="en-US" altLang="ja-JP" sz="1700" dirty="0">
              <a:solidFill>
                <a:schemeClr val="tx2"/>
              </a:solidFill>
            </a:endParaRPr>
          </a:p>
          <a:p>
            <a:pPr marL="0" indent="0">
              <a:buNone/>
            </a:pPr>
            <a:r>
              <a:rPr lang="ja-JP" altLang="en-US" sz="1700" dirty="0">
                <a:solidFill>
                  <a:schemeClr val="tx2"/>
                </a:solidFill>
              </a:rPr>
              <a:t>保有資格：</a:t>
            </a:r>
            <a:endParaRPr lang="en-US" altLang="ja-JP" sz="1700" dirty="0">
              <a:solidFill>
                <a:schemeClr val="tx2"/>
              </a:solidFill>
            </a:endParaRPr>
          </a:p>
          <a:p>
            <a:pPr marL="0" indent="0">
              <a:buNone/>
            </a:pPr>
            <a:r>
              <a:rPr kumimoji="1" lang="en-US" altLang="ja-JP" sz="1700" dirty="0" err="1">
                <a:solidFill>
                  <a:schemeClr val="tx2"/>
                </a:solidFill>
              </a:rPr>
              <a:t>LinuC</a:t>
            </a:r>
            <a:r>
              <a:rPr kumimoji="1" lang="ja-JP" altLang="en-US" sz="1700" dirty="0">
                <a:solidFill>
                  <a:schemeClr val="tx2"/>
                </a:solidFill>
              </a:rPr>
              <a:t>レベル</a:t>
            </a:r>
            <a:r>
              <a:rPr kumimoji="1" lang="en-US" altLang="ja-JP" sz="1700" dirty="0">
                <a:solidFill>
                  <a:schemeClr val="tx2"/>
                </a:solidFill>
              </a:rPr>
              <a:t>1,2,3</a:t>
            </a:r>
            <a:r>
              <a:rPr kumimoji="1" lang="ja-JP" altLang="en-US" sz="1700" dirty="0">
                <a:solidFill>
                  <a:schemeClr val="tx2"/>
                </a:solidFill>
              </a:rPr>
              <a:t>（</a:t>
            </a:r>
            <a:r>
              <a:rPr kumimoji="1" lang="en-US" altLang="ja-JP" sz="1700" dirty="0">
                <a:solidFill>
                  <a:schemeClr val="tx2"/>
                </a:solidFill>
              </a:rPr>
              <a:t>300,303,304</a:t>
            </a:r>
            <a:r>
              <a:rPr kumimoji="1" lang="ja-JP" altLang="en-US" sz="1700" dirty="0">
                <a:solidFill>
                  <a:schemeClr val="tx2"/>
                </a:solidFill>
              </a:rPr>
              <a:t>）保有</a:t>
            </a:r>
            <a:endParaRPr kumimoji="1" lang="en-US" altLang="ja-JP" sz="1700" dirty="0">
              <a:solidFill>
                <a:schemeClr val="tx2"/>
              </a:solidFill>
            </a:endParaRPr>
          </a:p>
          <a:p>
            <a:pPr marL="0" indent="0">
              <a:buNone/>
            </a:pPr>
            <a:r>
              <a:rPr lang="en-US" altLang="ja-JP" sz="1700" dirty="0">
                <a:solidFill>
                  <a:schemeClr val="tx2"/>
                </a:solidFill>
              </a:rPr>
              <a:t>CCNA</a:t>
            </a:r>
            <a:r>
              <a:rPr lang="ja-JP" altLang="en-US" sz="1700" dirty="0">
                <a:solidFill>
                  <a:schemeClr val="tx2"/>
                </a:solidFill>
              </a:rPr>
              <a:t>保有</a:t>
            </a:r>
            <a:endParaRPr lang="en-US" altLang="ja-JP" sz="1700" dirty="0">
              <a:solidFill>
                <a:schemeClr val="tx2"/>
              </a:solidFill>
            </a:endParaRPr>
          </a:p>
          <a:p>
            <a:pPr marL="0" indent="0">
              <a:buNone/>
            </a:pPr>
            <a:r>
              <a:rPr kumimoji="1" lang="en-US" altLang="ja-JP" sz="1700" dirty="0">
                <a:solidFill>
                  <a:schemeClr val="tx2"/>
                </a:solidFill>
              </a:rPr>
              <a:t>AWS</a:t>
            </a:r>
            <a:r>
              <a:rPr kumimoji="1" lang="ja-JP" altLang="en-US" sz="1700" dirty="0">
                <a:solidFill>
                  <a:schemeClr val="tx2"/>
                </a:solidFill>
              </a:rPr>
              <a:t>認定（</a:t>
            </a:r>
            <a:r>
              <a:rPr kumimoji="1" lang="en-US" altLang="ja-JP" sz="1700" dirty="0">
                <a:solidFill>
                  <a:schemeClr val="tx2"/>
                </a:solidFill>
              </a:rPr>
              <a:t>SAA-C03</a:t>
            </a:r>
            <a:r>
              <a:rPr lang="ja-JP" altLang="en-US" sz="1700" dirty="0">
                <a:solidFill>
                  <a:schemeClr val="tx2"/>
                </a:solidFill>
              </a:rPr>
              <a:t>、</a:t>
            </a:r>
            <a:r>
              <a:rPr kumimoji="1" lang="en-US" altLang="ja-JP" sz="1700" dirty="0">
                <a:solidFill>
                  <a:schemeClr val="tx2"/>
                </a:solidFill>
              </a:rPr>
              <a:t>SAP-C02</a:t>
            </a:r>
            <a:r>
              <a:rPr kumimoji="1" lang="ja-JP" altLang="en-US" sz="1700" dirty="0">
                <a:solidFill>
                  <a:schemeClr val="tx2"/>
                </a:solidFill>
              </a:rPr>
              <a:t>）保有</a:t>
            </a:r>
          </a:p>
        </p:txBody>
      </p:sp>
      <p:grpSp>
        <p:nvGrpSpPr>
          <p:cNvPr id="14" name="Group 13">
            <a:extLst>
              <a:ext uri="{FF2B5EF4-FFF2-40B4-BE49-F238E27FC236}">
                <a16:creationId xmlns:a16="http://schemas.microsoft.com/office/drawing/2014/main" id="{569E5994-073E-4708-B3E6-43BFED0CE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381784" y="4178643"/>
            <a:ext cx="3061444" cy="2297267"/>
            <a:chOff x="-305" y="-1"/>
            <a:chExt cx="3832880" cy="2876136"/>
          </a:xfrm>
        </p:grpSpPr>
        <p:sp>
          <p:nvSpPr>
            <p:cNvPr id="15" name="Freeform: Shape 14">
              <a:extLst>
                <a:ext uri="{FF2B5EF4-FFF2-40B4-BE49-F238E27FC236}">
                  <a16:creationId xmlns:a16="http://schemas.microsoft.com/office/drawing/2014/main" id="{532F818D-9087-4691-AABA-465619A0C2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68B7668A-5C96-4FB9-BFA9-38094EB87F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BF4F95BD-8661-4C45-94E3-CF3159BF4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E85BBF8A-E2FB-47F6-A60F-4FB855D505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ロボットの輪郭">
            <a:extLst>
              <a:ext uri="{FF2B5EF4-FFF2-40B4-BE49-F238E27FC236}">
                <a16:creationId xmlns:a16="http://schemas.microsoft.com/office/drawing/2014/main" id="{791D3A59-878B-8E14-471E-555D22DA1D9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43533" y="2837712"/>
            <a:ext cx="3217333" cy="3217333"/>
          </a:xfrm>
          <a:prstGeom prst="rect">
            <a:avLst/>
          </a:prstGeom>
        </p:spPr>
      </p:pic>
      <p:grpSp>
        <p:nvGrpSpPr>
          <p:cNvPr id="20" name="Group 19">
            <a:extLst>
              <a:ext uri="{FF2B5EF4-FFF2-40B4-BE49-F238E27FC236}">
                <a16:creationId xmlns:a16="http://schemas.microsoft.com/office/drawing/2014/main" id="{DD81D498-EAA8-40F3-8230-AE4DEDA383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906190" y="0"/>
            <a:ext cx="3282247" cy="2837712"/>
            <a:chOff x="-305" y="-4155"/>
            <a:chExt cx="2514948" cy="2174333"/>
          </a:xfrm>
        </p:grpSpPr>
        <p:sp>
          <p:nvSpPr>
            <p:cNvPr id="21" name="Freeform: Shape 20">
              <a:extLst>
                <a:ext uri="{FF2B5EF4-FFF2-40B4-BE49-F238E27FC236}">
                  <a16:creationId xmlns:a16="http://schemas.microsoft.com/office/drawing/2014/main" id="{262F2402-5879-41A3-ACEC-6D2811BA30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BBD41895-A230-4959-97BA-80F516383E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E670BD54-10A6-4092-9E32-647B2F870D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4" name="Freeform: Shape 23">
              <a:extLst>
                <a:ext uri="{FF2B5EF4-FFF2-40B4-BE49-F238E27FC236}">
                  <a16:creationId xmlns:a16="http://schemas.microsoft.com/office/drawing/2014/main" id="{1C2B9A82-4826-4BF4-A16E-0B005FE761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06422794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356</TotalTime>
  <Words>749</Words>
  <Application>Microsoft Office PowerPoint</Application>
  <PresentationFormat>ワイド画面</PresentationFormat>
  <Paragraphs>106</Paragraphs>
  <Slides>17</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游ゴシック</vt:lpstr>
      <vt:lpstr>游ゴシック Light</vt:lpstr>
      <vt:lpstr>Arial</vt:lpstr>
      <vt:lpstr>Calibri</vt:lpstr>
      <vt:lpstr>Office テーマ</vt:lpstr>
      <vt:lpstr>WIジャパン IT資格対策コースのご紹介</vt:lpstr>
      <vt:lpstr>インフラ エンジニア向けの 資格を提供</vt:lpstr>
      <vt:lpstr>WIジャパンのIT資格対策教材のユースケース</vt:lpstr>
      <vt:lpstr>未経験採用者研修に最適</vt:lpstr>
      <vt:lpstr>エンジニアのさらなるスキルアップにも最適</vt:lpstr>
      <vt:lpstr>大学生であれば就職活動で優位に</vt:lpstr>
      <vt:lpstr>社会人であれば転職活動で優位に</vt:lpstr>
      <vt:lpstr>他の学習教材との違い</vt:lpstr>
      <vt:lpstr>WIジャパンのIT資格対策コース 開発者のプロフィール</vt:lpstr>
      <vt:lpstr>WIジャパンの対策コースの特徴</vt:lpstr>
      <vt:lpstr>パソコンだけでなくスマホからも</vt:lpstr>
      <vt:lpstr>WIジャパンのコンテンツを使うメリット</vt:lpstr>
      <vt:lpstr>YouTubeで各資格試験で出題される 技術について解説</vt:lpstr>
      <vt:lpstr>CCNA対策コースの特徴</vt:lpstr>
      <vt:lpstr>LPIC/LinuCレベル1 対策コースの特徴</vt:lpstr>
      <vt:lpstr>AWS認定 ソリューションアーキテクト （SAA-C03）</vt:lpstr>
      <vt:lpstr>WIジャパン IT資格対策コース まとめ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yuki hayakawa</dc:creator>
  <cp:lastModifiedBy>yuki hayakawa</cp:lastModifiedBy>
  <cp:revision>18</cp:revision>
  <dcterms:created xsi:type="dcterms:W3CDTF">2026-01-25T08:30:19Z</dcterms:created>
  <dcterms:modified xsi:type="dcterms:W3CDTF">2026-01-28T17:39:59Z</dcterms:modified>
</cp:coreProperties>
</file>